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4" r:id="rId3"/>
    <p:sldId id="257" r:id="rId4"/>
    <p:sldId id="265" r:id="rId5"/>
    <p:sldId id="267" r:id="rId6"/>
    <p:sldId id="272" r:id="rId7"/>
    <p:sldId id="275" r:id="rId8"/>
    <p:sldId id="260" r:id="rId9"/>
    <p:sldId id="273" r:id="rId10"/>
    <p:sldId id="276" r:id="rId11"/>
    <p:sldId id="277" r:id="rId12"/>
    <p:sldId id="278" r:id="rId13"/>
    <p:sldId id="268" r:id="rId14"/>
    <p:sldId id="269" r:id="rId15"/>
    <p:sldId id="270" r:id="rId16"/>
    <p:sldId id="274" r:id="rId17"/>
    <p:sldId id="279" r:id="rId18"/>
    <p:sldId id="28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FF147"/>
    <a:srgbClr val="E86C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6" autoAdjust="0"/>
    <p:restoredTop sz="95064" autoAdjust="0"/>
  </p:normalViewPr>
  <p:slideViewPr>
    <p:cSldViewPr>
      <p:cViewPr>
        <p:scale>
          <a:sx n="77" d="100"/>
          <a:sy n="77" d="100"/>
        </p:scale>
        <p:origin x="-38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566F-02A5-4E63-B30C-C6F0FF42D6C1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1BE3-F4C3-4143-B6B8-404E62149F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1BE3-F4C3-4143-B6B8-404E62149F1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洪奕丞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1BE3-F4C3-4143-B6B8-404E62149F1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李克謙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1BE3-F4C3-4143-B6B8-404E62149F1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曾士駿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1BE3-F4C3-4143-B6B8-404E62149F1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陳康佑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1BE3-F4C3-4143-B6B8-404E62149F1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呂少棋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1BE3-F4C3-4143-B6B8-404E62149F1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王霆凱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1BE3-F4C3-4143-B6B8-404E62149F1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中村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1BE3-F4C3-4143-B6B8-404E62149F1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8B339A-0A67-4023-9DBD-7F157F5EF060}" type="datetimeFigureOut">
              <a:rPr lang="zh-TW" altLang="en-US" smtClean="0"/>
              <a:pPr/>
              <a:t>2015/10/7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FED173-324E-41FE-88A9-573AE9E96E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51648" cy="182880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6FF147"/>
                </a:solidFill>
              </a:rPr>
              <a:t>麥哲倫築夢計畫主題</a:t>
            </a:r>
            <a:r>
              <a:rPr lang="en-US" altLang="zh-TW" dirty="0" smtClean="0">
                <a:solidFill>
                  <a:srgbClr val="6FF147"/>
                </a:solidFill>
              </a:rPr>
              <a:t>:</a:t>
            </a:r>
            <a:br>
              <a:rPr lang="en-US" altLang="zh-TW" dirty="0" smtClean="0">
                <a:solidFill>
                  <a:srgbClr val="6FF147"/>
                </a:solidFill>
              </a:rPr>
            </a:br>
            <a:r>
              <a:rPr lang="zh-TW" altLang="en-US" dirty="0" smtClean="0">
                <a:solidFill>
                  <a:srgbClr val="6FF147"/>
                </a:solidFill>
              </a:rPr>
              <a:t>募款馬拉松</a:t>
            </a:r>
            <a:endParaRPr lang="zh-TW" altLang="en-US" dirty="0">
              <a:solidFill>
                <a:srgbClr val="6FF147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227221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zh-TW" altLang="en-US" sz="11200" dirty="0" smtClean="0">
                <a:solidFill>
                  <a:srgbClr val="6FF147"/>
                </a:solidFill>
              </a:rPr>
              <a:t>班級</a:t>
            </a:r>
            <a:r>
              <a:rPr lang="en-US" altLang="zh-TW" sz="11200" dirty="0" smtClean="0">
                <a:solidFill>
                  <a:srgbClr val="6FF147"/>
                </a:solidFill>
              </a:rPr>
              <a:t>:</a:t>
            </a:r>
            <a:r>
              <a:rPr lang="zh-TW" altLang="en-US" sz="11200" dirty="0" smtClean="0">
                <a:solidFill>
                  <a:srgbClr val="6FF147"/>
                </a:solidFill>
              </a:rPr>
              <a:t>六年孝班</a:t>
            </a:r>
            <a:endParaRPr lang="en-US" altLang="zh-TW" sz="11200" dirty="0" smtClean="0">
              <a:solidFill>
                <a:srgbClr val="6FF147"/>
              </a:solidFill>
            </a:endParaRPr>
          </a:p>
          <a:p>
            <a:pPr algn="ctr"/>
            <a:r>
              <a:rPr lang="zh-TW" altLang="en-US" sz="11200" dirty="0" smtClean="0">
                <a:solidFill>
                  <a:srgbClr val="6FF147"/>
                </a:solidFill>
              </a:rPr>
              <a:t>成員：洪奕丞、李克謙、曾士駿、</a:t>
            </a:r>
            <a:endParaRPr lang="en-US" altLang="zh-TW" sz="11200" dirty="0" smtClean="0">
              <a:solidFill>
                <a:srgbClr val="6FF147"/>
              </a:solidFill>
            </a:endParaRPr>
          </a:p>
          <a:p>
            <a:pPr algn="ctr"/>
            <a:r>
              <a:rPr lang="zh-TW" altLang="en-US" sz="11200" dirty="0" smtClean="0">
                <a:solidFill>
                  <a:srgbClr val="6FF147"/>
                </a:solidFill>
              </a:rPr>
              <a:t>陳康佑、呂少棋、中村勇輝、王霆凱</a:t>
            </a:r>
            <a:endParaRPr lang="en-US" altLang="zh-TW" sz="11200" dirty="0" smtClean="0">
              <a:solidFill>
                <a:srgbClr val="6FF147"/>
              </a:solidFill>
            </a:endParaRPr>
          </a:p>
          <a:p>
            <a:pPr algn="ctr"/>
            <a:endParaRPr lang="en-US" altLang="zh-TW" sz="11200" dirty="0" smtClean="0">
              <a:solidFill>
                <a:srgbClr val="6FF147"/>
              </a:solidFill>
            </a:endParaRPr>
          </a:p>
          <a:p>
            <a:pPr algn="ctr"/>
            <a:endParaRPr lang="en-US" altLang="zh-TW" sz="11200" dirty="0" smtClean="0">
              <a:solidFill>
                <a:srgbClr val="6FF147"/>
              </a:solidFill>
            </a:endParaRPr>
          </a:p>
          <a:p>
            <a:pPr algn="ctr"/>
            <a:endParaRPr lang="en-US" altLang="zh-TW" sz="11200" dirty="0" smtClean="0">
              <a:solidFill>
                <a:srgbClr val="6FF147"/>
              </a:solidFill>
            </a:endParaRPr>
          </a:p>
          <a:p>
            <a:pPr algn="ctr"/>
            <a:r>
              <a:rPr lang="zh-TW" altLang="en-US" sz="1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</a:t>
            </a:r>
            <a:endParaRPr lang="en-US" altLang="zh-TW" sz="11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zh-TW" altLang="en-US" dirty="0"/>
          </a:p>
        </p:txBody>
      </p:sp>
      <p:pic>
        <p:nvPicPr>
          <p:cNvPr id="4" name="圖片 3" descr="S__4251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7949" y="4062616"/>
            <a:ext cx="4656051" cy="27953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募款過程</a:t>
            </a:r>
            <a:endParaRPr lang="zh-TW" altLang="en-US" dirty="0"/>
          </a:p>
        </p:txBody>
      </p:sp>
      <p:pic>
        <p:nvPicPr>
          <p:cNvPr id="5" name="內容版面配置區 4" descr="IMAG57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499992" cy="331236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這是我們幫惠勻老師打掃教室完的照片，我們又賺了</a:t>
            </a:r>
            <a:r>
              <a:rPr lang="en-US" altLang="zh-TW" sz="4000" dirty="0" smtClean="0"/>
              <a:t>1000</a:t>
            </a:r>
            <a:r>
              <a:rPr lang="zh-TW" altLang="en-US" sz="4000" dirty="0" smtClean="0"/>
              <a:t>元。</a:t>
            </a:r>
            <a:endParaRPr lang="zh-TW" alt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募款過程</a:t>
            </a:r>
            <a:endParaRPr lang="zh-TW" altLang="en-US" dirty="0"/>
          </a:p>
        </p:txBody>
      </p:sp>
      <p:pic>
        <p:nvPicPr>
          <p:cNvPr id="5" name="內容版面配置區 4" descr="IMAG57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714" y="2276872"/>
            <a:ext cx="4358086" cy="324036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464496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這是我們幫敏瑜老師刷輔導室的地板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刷完地板之後老師請我們吃肉羹麵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我們又賺了</a:t>
            </a:r>
            <a:r>
              <a:rPr lang="en-US" altLang="zh-TW" sz="3200" dirty="0" smtClean="0"/>
              <a:t>1000</a:t>
            </a:r>
            <a:r>
              <a:rPr lang="zh-TW" altLang="en-US" sz="3200" dirty="0" smtClean="0"/>
              <a:t>元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距離募款費用只剩</a:t>
            </a:r>
            <a:r>
              <a:rPr lang="en-US" altLang="zh-TW" sz="3200" dirty="0" smtClean="0"/>
              <a:t>3300</a:t>
            </a:r>
            <a:r>
              <a:rPr lang="zh-TW" altLang="en-US" sz="3200" dirty="0" smtClean="0"/>
              <a:t>元。</a:t>
            </a:r>
            <a:endParaRPr lang="zh-TW" alt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馬拉松當天</a:t>
            </a:r>
            <a:endParaRPr lang="zh-TW" altLang="en-US" dirty="0"/>
          </a:p>
        </p:txBody>
      </p:sp>
      <p:pic>
        <p:nvPicPr>
          <p:cNvPr id="5" name="內容版面配置區 4" descr="IMAG57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113" y="2276872"/>
            <a:ext cx="4421879" cy="367240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920085"/>
            <a:ext cx="4114800" cy="4434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/>
              <a:t>這是凌晨</a:t>
            </a:r>
            <a:r>
              <a:rPr lang="en-US" altLang="zh-TW" sz="3600" dirty="0" smtClean="0"/>
              <a:t>5</a:t>
            </a:r>
            <a:r>
              <a:rPr lang="zh-TW" altLang="en-US" sz="3600" dirty="0" smtClean="0"/>
              <a:t>點要開跑的時候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大家都很緊張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也都沒精神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因為有的人才剛起來。</a:t>
            </a:r>
            <a:endParaRPr lang="zh-TW" alt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馬拉松當天</a:t>
            </a:r>
            <a:endParaRPr lang="zh-TW" altLang="en-US" dirty="0"/>
          </a:p>
        </p:txBody>
      </p:sp>
      <p:pic>
        <p:nvPicPr>
          <p:cNvPr id="5" name="內容版面配置區 3" descr="19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172272" cy="4536504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3970784" cy="523018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比賽當天，賽前的暖身，大家都希望能跑出好成績，所以每個人都很認真的暖身， 怕運動傷到自己。</a:t>
            </a:r>
            <a:endParaRPr lang="zh-TW" alt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馬拉松當天</a:t>
            </a:r>
            <a:endParaRPr lang="zh-TW" altLang="en-US" sz="5400" dirty="0"/>
          </a:p>
        </p:txBody>
      </p:sp>
      <p:pic>
        <p:nvPicPr>
          <p:cNvPr id="5" name="內容版面配置區 6" descr="277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590"/>
            <a:ext cx="2334419" cy="472541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99992" y="692696"/>
            <a:ext cx="4110608" cy="5442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在半路上的時候，中村突然不舒服，所以教練就請他休息，於是中村跑了</a:t>
            </a:r>
            <a:r>
              <a:rPr lang="en-US" altLang="zh-TW" sz="3200" dirty="0" smtClean="0"/>
              <a:t>13</a:t>
            </a:r>
            <a:r>
              <a:rPr lang="zh-TW" altLang="en-US" sz="3200" dirty="0" smtClean="0"/>
              <a:t>公里就回去車上休息了。</a:t>
            </a:r>
            <a:endParaRPr lang="zh-TW" altLang="en-US" sz="3200" dirty="0"/>
          </a:p>
        </p:txBody>
      </p:sp>
      <p:sp>
        <p:nvSpPr>
          <p:cNvPr id="10" name="雲朵形圖說文字 9"/>
          <p:cNvSpPr/>
          <p:nvPr/>
        </p:nvSpPr>
        <p:spPr>
          <a:xfrm>
            <a:off x="4427984" y="4941168"/>
            <a:ext cx="3024336" cy="2060848"/>
          </a:xfrm>
          <a:prstGeom prst="cloudCallout">
            <a:avLst>
              <a:gd name="adj1" fmla="val -108295"/>
              <a:gd name="adj2" fmla="val -98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accent1"/>
                </a:solidFill>
              </a:rPr>
              <a:t>中村加油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</a:t>
            </a:r>
            <a:endParaRPr lang="zh-TW" altLang="en-US" dirty="0"/>
          </a:p>
        </p:txBody>
      </p:sp>
      <p:pic>
        <p:nvPicPr>
          <p:cNvPr id="5" name="內容版面配置區 3" descr="61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05163"/>
            <a:ext cx="5148064" cy="455283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76056" y="908720"/>
            <a:ext cx="4067944" cy="5442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跑完後大家都非常的累，但是能拿到獎牌一切都很值得，雖然中村沒辦法跟我們一起跑完，但是他非常努力的精神值得我們學習。</a:t>
            </a:r>
            <a:endParaRPr lang="zh-TW" alt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AppData\Local\Microsoft\Windows\Temporary Internet Files\Content.IE5\4XCUM90B\Thank-You-A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4145">
            <a:off x="6319201" y="293983"/>
            <a:ext cx="2813766" cy="235859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特別要感謝的人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43891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en-US" dirty="0" smtClean="0"/>
              <a:t>    </a:t>
            </a:r>
            <a:r>
              <a:rPr lang="zh-TW" altLang="en-US" sz="3200" dirty="0" smtClean="0"/>
              <a:t>非常感謝我們的教練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奕丞爸爸</a:t>
            </a:r>
            <a:r>
              <a:rPr lang="en-US" altLang="zh-TW" sz="3200" dirty="0" smtClean="0"/>
              <a:t>),</a:t>
            </a:r>
            <a:r>
              <a:rPr lang="zh-TW" altLang="en-US" sz="3200" dirty="0" smtClean="0"/>
              <a:t>因為他在</a:t>
            </a:r>
            <a:endParaRPr lang="en-US" altLang="zh-TW" sz="3200" dirty="0" smtClean="0"/>
          </a:p>
          <a:p>
            <a:pPr>
              <a:lnSpc>
                <a:spcPct val="150000"/>
              </a:lnSpc>
              <a:buNone/>
            </a:pPr>
            <a:r>
              <a:rPr lang="zh-TW" altLang="en-US" sz="3200" dirty="0" smtClean="0"/>
              <a:t>   我們跑時一直鼓勵我們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讓我們能堅持到最後。</a:t>
            </a:r>
            <a:endParaRPr lang="en-US" altLang="zh-TW" sz="3200" dirty="0" smtClean="0"/>
          </a:p>
          <a:p>
            <a:pPr>
              <a:lnSpc>
                <a:spcPct val="150000"/>
              </a:lnSpc>
              <a:buNone/>
            </a:pPr>
            <a:r>
              <a:rPr lang="zh-TW" altLang="en-US" sz="3200" dirty="0" smtClean="0"/>
              <a:t>   還要感謝每個捐款的老師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慈中的小芳老師、</a:t>
            </a:r>
            <a:endParaRPr lang="en-US" altLang="zh-TW" sz="3200" dirty="0" smtClean="0"/>
          </a:p>
          <a:p>
            <a:pPr>
              <a:lnSpc>
                <a:spcPct val="150000"/>
              </a:lnSpc>
              <a:buNone/>
            </a:pPr>
            <a:r>
              <a:rPr lang="zh-TW" altLang="en-US" sz="3200" dirty="0" smtClean="0"/>
              <a:t>   北昌的：顯德老師、惠勻老師、敏愉老師、</a:t>
            </a:r>
            <a:endParaRPr lang="en-US" altLang="zh-TW" sz="3200" dirty="0" smtClean="0"/>
          </a:p>
          <a:p>
            <a:pPr>
              <a:lnSpc>
                <a:spcPct val="150000"/>
              </a:lnSpc>
              <a:buNone/>
            </a:pPr>
            <a:r>
              <a:rPr lang="zh-TW" altLang="en-US" sz="3200" dirty="0" smtClean="0"/>
              <a:t>   思璇老師以及在背後默默支持我們的家長。</a:t>
            </a: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/>
              <a:t>各位評審老師我們還有</a:t>
            </a:r>
            <a:r>
              <a:rPr lang="en-US" altLang="zh-TW" sz="3600" dirty="0" smtClean="0"/>
              <a:t>CD</a:t>
            </a:r>
            <a:r>
              <a:rPr lang="zh-TW" altLang="en-US" sz="3600" dirty="0" smtClean="0"/>
              <a:t>要不要看</a:t>
            </a:r>
            <a:endParaRPr lang="en-US" altLang="zh-TW" sz="3600" dirty="0" smtClean="0"/>
          </a:p>
          <a:p>
            <a:pPr>
              <a:lnSpc>
                <a:spcPct val="150000"/>
              </a:lnSpc>
              <a:buNone/>
            </a:pPr>
            <a:r>
              <a:rPr lang="zh-TW" altLang="en-US" sz="3600" dirty="0" smtClean="0"/>
              <a:t>              要                              不要</a:t>
            </a:r>
            <a:endParaRPr lang="zh-TW" alt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AppData\Local\Microsoft\Windows\Temporary Internet Files\Content.IE5\OZ2BUZRU\boy-146941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08920"/>
            <a:ext cx="2687960" cy="260396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540568" y="1988840"/>
            <a:ext cx="7632848" cy="3456384"/>
          </a:xfrm>
        </p:spPr>
        <p:txBody>
          <a:bodyPr>
            <a:normAutofit/>
          </a:bodyPr>
          <a:lstStyle/>
          <a:p>
            <a:pPr lvl="3" algn="ctr">
              <a:buNone/>
            </a:pPr>
            <a:endParaRPr lang="en-US" altLang="zh-TW" sz="7800" dirty="0" smtClean="0"/>
          </a:p>
          <a:p>
            <a:pPr lvl="3" algn="ctr">
              <a:buNone/>
            </a:pPr>
            <a:r>
              <a:rPr lang="zh-TW" altLang="en-US" sz="7800" dirty="0" smtClean="0"/>
              <a:t>謝謝大家的</a:t>
            </a:r>
            <a:endParaRPr lang="en-US" altLang="zh-TW" sz="7800" dirty="0" smtClean="0"/>
          </a:p>
          <a:p>
            <a:pPr lvl="3" algn="ctr">
              <a:buNone/>
            </a:pPr>
            <a:endParaRPr lang="zh-TW" altLang="en-US" sz="7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大綱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5400" dirty="0" smtClean="0"/>
              <a:t>動機</a:t>
            </a:r>
            <a:endParaRPr lang="en-US" altLang="zh-TW" sz="5400" dirty="0" smtClean="0"/>
          </a:p>
          <a:p>
            <a:r>
              <a:rPr lang="zh-TW" altLang="en-US" sz="5400" dirty="0" smtClean="0"/>
              <a:t>募款</a:t>
            </a:r>
            <a:endParaRPr lang="en-US" altLang="zh-TW" sz="5400" dirty="0" smtClean="0"/>
          </a:p>
          <a:p>
            <a:r>
              <a:rPr lang="zh-TW" altLang="en-US" sz="5400" dirty="0" smtClean="0"/>
              <a:t>練習過程</a:t>
            </a:r>
            <a:endParaRPr lang="en-US" altLang="zh-TW" sz="5400" dirty="0" smtClean="0"/>
          </a:p>
          <a:p>
            <a:r>
              <a:rPr lang="zh-TW" altLang="en-US" sz="5400" dirty="0" smtClean="0"/>
              <a:t>馬拉松當天</a:t>
            </a:r>
            <a:endParaRPr lang="en-US" altLang="zh-TW" sz="5400" dirty="0" smtClean="0"/>
          </a:p>
          <a:p>
            <a:r>
              <a:rPr lang="zh-TW" altLang="en-US" sz="5400" dirty="0" smtClean="0"/>
              <a:t>心得、特別要感謝的人</a:t>
            </a:r>
          </a:p>
          <a:p>
            <a:endParaRPr lang="en-US" altLang="zh-TW" sz="5400" dirty="0" smtClean="0"/>
          </a:p>
          <a:p>
            <a:pPr>
              <a:buNone/>
            </a:pPr>
            <a:endParaRPr lang="en-US" altLang="zh-TW" sz="54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107_race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0929" y="2924944"/>
            <a:ext cx="4053071" cy="39330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</a:rPr>
              <a:t>因為我們想挑戰自己的體能，所以我們想參加馬拉松，而且跑馬拉松</a:t>
            </a:r>
            <a:endParaRPr lang="en-US" altLang="zh-TW" sz="36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zh-TW" altLang="en-US" sz="3600" dirty="0" smtClean="0">
                <a:solidFill>
                  <a:srgbClr val="0000CC"/>
                </a:solidFill>
              </a:rPr>
              <a:t>  是許多男孩子的夢想。</a:t>
            </a:r>
            <a:endParaRPr lang="zh-TW" altLang="en-US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練習過程</a:t>
            </a:r>
            <a:endParaRPr lang="en-US" altLang="zh-TW" sz="6000" dirty="0" smtClean="0"/>
          </a:p>
        </p:txBody>
      </p:sp>
      <p:pic>
        <p:nvPicPr>
          <p:cNvPr id="4" name="內容版面配置區 3" descr="S__42516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12479"/>
            <a:ext cx="3430347" cy="5145521"/>
          </a:xfrm>
        </p:spPr>
      </p:pic>
      <p:sp>
        <p:nvSpPr>
          <p:cNvPr id="7" name="文字方塊 6"/>
          <p:cNvSpPr txBox="1"/>
          <p:nvPr/>
        </p:nvSpPr>
        <p:spPr>
          <a:xfrm>
            <a:off x="3779912" y="1772816"/>
            <a:ext cx="53640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在練習的時候，</a:t>
            </a:r>
            <a:r>
              <a:rPr lang="zh-TW" altLang="en-US" sz="4000" dirty="0" smtClean="0"/>
              <a:t>非常</a:t>
            </a:r>
            <a:r>
              <a:rPr lang="zh-TW" altLang="en-US" sz="4000" dirty="0" smtClean="0"/>
              <a:t>的艱難，</a:t>
            </a:r>
            <a:r>
              <a:rPr lang="zh-TW" altLang="en-US" sz="4000" dirty="0" smtClean="0"/>
              <a:t>但是因為</a:t>
            </a:r>
            <a:r>
              <a:rPr lang="zh-TW" altLang="en-US" sz="4000" dirty="0" smtClean="0"/>
              <a:t>大家的堅持，</a:t>
            </a:r>
            <a:r>
              <a:rPr lang="zh-TW" altLang="en-US" sz="4000" dirty="0" smtClean="0"/>
              <a:t>所以每次</a:t>
            </a:r>
            <a:r>
              <a:rPr lang="zh-TW" altLang="en-US" sz="4000" dirty="0" smtClean="0"/>
              <a:t>的練習都</a:t>
            </a:r>
            <a:r>
              <a:rPr lang="zh-TW" altLang="en-US" sz="4000" dirty="0" smtClean="0"/>
              <a:t>變得</a:t>
            </a:r>
            <a:r>
              <a:rPr lang="zh-TW" altLang="en-US" sz="4000" dirty="0" smtClean="0"/>
              <a:t>有樂趣。</a:t>
            </a:r>
            <a:endParaRPr lang="en-US" altLang="zh-TW" sz="4000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練習過程</a:t>
            </a:r>
            <a:endParaRPr lang="zh-TW" altLang="en-US" dirty="0"/>
          </a:p>
        </p:txBody>
      </p:sp>
      <p:pic>
        <p:nvPicPr>
          <p:cNvPr id="5" name="內容版面配置區 6" descr="S__42516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35634"/>
            <a:ext cx="3414910" cy="5122366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51920" y="620688"/>
            <a:ext cx="5040560" cy="60486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/>
              <a:t>教練為了讓我們有更佳的練習，所以特別到七星潭做移地訓練，而且教練原本說只有七公里，後來才發現我們跑了十二公里，但是大家都很努力的跑，終於跑到終點。</a:t>
            </a:r>
            <a:endParaRPr lang="zh-TW" alt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募款過程</a:t>
            </a:r>
            <a:endParaRPr lang="zh-TW" altLang="en-US" dirty="0"/>
          </a:p>
        </p:txBody>
      </p:sp>
      <p:pic>
        <p:nvPicPr>
          <p:cNvPr id="5" name="內容版面配置區 3" descr="S__42516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110608" cy="439248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244280" cy="46772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 smtClean="0"/>
              <a:t>剛開始我們先請老師幫我們建立粉絲團</a:t>
            </a:r>
            <a:r>
              <a:rPr lang="en-US" altLang="zh-TW" sz="4400" dirty="0" smtClean="0"/>
              <a:t>,</a:t>
            </a:r>
            <a:r>
              <a:rPr lang="zh-TW" altLang="en-US" sz="4400" dirty="0" smtClean="0"/>
              <a:t>也請老師幫我們找工作</a:t>
            </a:r>
            <a:r>
              <a:rPr lang="en-US" altLang="zh-TW" sz="4400" dirty="0" smtClean="0"/>
              <a:t>,</a:t>
            </a:r>
            <a:r>
              <a:rPr lang="zh-TW" altLang="en-US" sz="4400" dirty="0" smtClean="0"/>
              <a:t>賺取路跑費用。</a:t>
            </a:r>
          </a:p>
          <a:p>
            <a:endParaRPr lang="zh-TW" altLang="en-US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募款過程</a:t>
            </a:r>
            <a:endParaRPr lang="zh-TW" altLang="en-US" dirty="0"/>
          </a:p>
        </p:txBody>
      </p:sp>
      <p:pic>
        <p:nvPicPr>
          <p:cNvPr id="5" name="內容版面配置區 4" descr="IMAG547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2279" y="1772816"/>
            <a:ext cx="4224933" cy="403244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 smtClean="0"/>
              <a:t>這是我們接到的第一個工作</a:t>
            </a:r>
            <a:r>
              <a:rPr lang="en-US" altLang="zh-TW" sz="4400" dirty="0" smtClean="0"/>
              <a:t>,</a:t>
            </a:r>
            <a:r>
              <a:rPr lang="zh-TW" altLang="en-US" sz="4400" dirty="0" smtClean="0"/>
              <a:t>在慈中幫小芳老師打掃</a:t>
            </a:r>
            <a:r>
              <a:rPr lang="en-US" altLang="zh-TW" sz="4400" dirty="0" smtClean="0"/>
              <a:t>,</a:t>
            </a:r>
            <a:r>
              <a:rPr lang="zh-TW" altLang="en-US" sz="4400" dirty="0" smtClean="0"/>
              <a:t>我們賺了</a:t>
            </a:r>
            <a:r>
              <a:rPr lang="en-US" altLang="zh-TW" sz="4400" dirty="0" smtClean="0"/>
              <a:t>1000</a:t>
            </a:r>
            <a:r>
              <a:rPr lang="zh-TW" altLang="en-US" sz="4400" dirty="0" smtClean="0"/>
              <a:t>元。</a:t>
            </a:r>
            <a:endParaRPr lang="en-US" altLang="zh-TW" sz="4400" dirty="0" smtClean="0"/>
          </a:p>
          <a:p>
            <a:pPr>
              <a:buNone/>
            </a:pPr>
            <a:endParaRPr lang="zh-TW" altLang="en-US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募款過程</a:t>
            </a:r>
            <a:endParaRPr lang="zh-TW" altLang="en-US" dirty="0"/>
          </a:p>
        </p:txBody>
      </p:sp>
      <p:pic>
        <p:nvPicPr>
          <p:cNvPr id="9" name="內容版面配置區 8" descr="S__426803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98537" y="1920875"/>
            <a:ext cx="2955925" cy="4433888"/>
          </a:xfrm>
        </p:spPr>
      </p:pic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3995936" y="1556792"/>
            <a:ext cx="4896544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en-US" sz="4000" dirty="0" smtClean="0"/>
              <a:t>  </a:t>
            </a:r>
            <a:r>
              <a:rPr lang="zh-TW" altLang="en-US" sz="4000" dirty="0" smtClean="0"/>
              <a:t>這</a:t>
            </a:r>
            <a:r>
              <a:rPr lang="zh-TW" altLang="en-US" sz="4000" dirty="0" smtClean="0"/>
              <a:t>是我們打掃的過程，原本凌亂不堪的校園經過我們用心的打掃後變得乾淨許多。</a:t>
            </a:r>
            <a:endParaRPr lang="zh-TW" alt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募款過程</a:t>
            </a:r>
            <a:endParaRPr lang="zh-TW" altLang="en-US" dirty="0"/>
          </a:p>
        </p:txBody>
      </p:sp>
      <p:pic>
        <p:nvPicPr>
          <p:cNvPr id="5" name="內容版面配置區 4" descr="S__43008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896015" cy="481803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11960" y="836712"/>
            <a:ext cx="4680520" cy="6021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這是打掃前後的樣子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由於我們只有</a:t>
            </a:r>
            <a:r>
              <a:rPr lang="en-US" altLang="zh-TW" sz="3200" dirty="0" smtClean="0"/>
              <a:t>9</a:t>
            </a:r>
            <a:r>
              <a:rPr lang="zh-TW" altLang="en-US" sz="3200" dirty="0" smtClean="0"/>
              <a:t>個人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所以非常吃力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但我們非常用心的打掃花不到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個小時的時間就把學校打掃得乾乾淨淨、一塵不染。</a:t>
            </a:r>
            <a:endParaRPr lang="zh-TW" alt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598</Words>
  <Application>Microsoft Office PowerPoint</Application>
  <PresentationFormat>如螢幕大小 (4:3)</PresentationFormat>
  <Paragraphs>69</Paragraphs>
  <Slides>18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流線</vt:lpstr>
      <vt:lpstr>麥哲倫築夢計畫主題: 募款馬拉松</vt:lpstr>
      <vt:lpstr>大綱</vt:lpstr>
      <vt:lpstr>動機</vt:lpstr>
      <vt:lpstr>練習過程</vt:lpstr>
      <vt:lpstr>練習過程</vt:lpstr>
      <vt:lpstr>募款過程</vt:lpstr>
      <vt:lpstr>募款過程</vt:lpstr>
      <vt:lpstr>募款過程</vt:lpstr>
      <vt:lpstr>募款過程</vt:lpstr>
      <vt:lpstr>募款過程</vt:lpstr>
      <vt:lpstr>募款過程</vt:lpstr>
      <vt:lpstr>馬拉松當天</vt:lpstr>
      <vt:lpstr>馬拉松當天</vt:lpstr>
      <vt:lpstr>馬拉松當天</vt:lpstr>
      <vt:lpstr>心得</vt:lpstr>
      <vt:lpstr>特別要感謝的人</vt:lpstr>
      <vt:lpstr>分享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麥哲倫築夢計畫主題: 募款馬拉松</dc:title>
  <dc:creator>user</dc:creator>
  <cp:lastModifiedBy>user</cp:lastModifiedBy>
  <cp:revision>61</cp:revision>
  <dcterms:created xsi:type="dcterms:W3CDTF">2015-06-21T13:13:26Z</dcterms:created>
  <dcterms:modified xsi:type="dcterms:W3CDTF">2015-10-06T23:43:14Z</dcterms:modified>
</cp:coreProperties>
</file>