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  <p:sldId id="266" r:id="rId7"/>
    <p:sldId id="270" r:id="rId8"/>
    <p:sldId id="267" r:id="rId9"/>
    <p:sldId id="271" r:id="rId10"/>
    <p:sldId id="268" r:id="rId11"/>
    <p:sldId id="272" r:id="rId12"/>
    <p:sldId id="273" r:id="rId13"/>
    <p:sldId id="263" r:id="rId14"/>
    <p:sldId id="264" r:id="rId15"/>
    <p:sldId id="25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45"/>
    <a:srgbClr val="15D1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4CE1-6DB2-4356-A7DB-B023AA779DAB}" type="datetimeFigureOut">
              <a:rPr lang="zh-TW" altLang="en-US" smtClean="0"/>
              <a:pPr/>
              <a:t>2015/9/7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1BB5-5CDC-4B9F-9EF6-AC947CB85D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D:\csc\照片\2015(104)-08妹妹麥哲倫步道探索\2015(104)-09-05初音步道及水利生態步道\IMAG1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步道之旅</a:t>
            </a:r>
            <a:endParaRPr lang="zh-TW" altLang="en-US" sz="48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86348" y="5000636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五年愛班</a:t>
            </a:r>
            <a:endParaRPr lang="en-US" altLang="zh-TW" sz="32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32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32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徐瑀珊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(6)</a:t>
            </a:r>
            <a:endParaRPr lang="zh-TW" altLang="en-US" dirty="0"/>
          </a:p>
        </p:txBody>
      </p:sp>
      <p:pic>
        <p:nvPicPr>
          <p:cNvPr id="3" name="圖片 2" descr="D:\csc\照片\2015(104)-08妹妹麥哲倫步道探索\2015(104)-08-30米棧古道\DSC_00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827584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米棧古道</a:t>
            </a: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27584" y="27089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古道的起點</a:t>
            </a:r>
            <a:endParaRPr lang="zh-TW" altLang="en-US" sz="1600" dirty="0"/>
          </a:p>
        </p:txBody>
      </p:sp>
      <p:sp>
        <p:nvSpPr>
          <p:cNvPr id="6" name="向右箭號 5"/>
          <p:cNvSpPr/>
          <p:nvPr/>
        </p:nvSpPr>
        <p:spPr>
          <a:xfrm>
            <a:off x="2627784" y="198884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D:\csc\照片\2015(104)-08妹妹麥哲倫步道探索\2015(104)-08-30米棧古道\DSC_0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1748790" cy="11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3275856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一路陡上</a:t>
            </a:r>
            <a:endParaRPr lang="zh-TW" altLang="en-US" sz="1600" dirty="0"/>
          </a:p>
        </p:txBody>
      </p:sp>
      <p:sp>
        <p:nvSpPr>
          <p:cNvPr id="9" name="向右箭號 8"/>
          <p:cNvSpPr/>
          <p:nvPr/>
        </p:nvSpPr>
        <p:spPr>
          <a:xfrm>
            <a:off x="4716016" y="198884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D:\csc\照片\2015(104)-08妹妹麥哲倫步道探索\2015(104)-08-30米棧古道\DSC_00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28498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D:\csc\照片\2015(104)-08妹妹麥哲倫步道探索\2015(104)-08-30米棧古道\DSC_00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41277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4788024" y="278092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走在古人走過的道路上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36296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金蟬脫殼</a:t>
            </a:r>
            <a:endParaRPr lang="zh-TW" altLang="en-US" sz="16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380312" y="45811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地上的野菇</a:t>
            </a:r>
            <a:endParaRPr lang="zh-TW" altLang="en-US" sz="1600" dirty="0"/>
          </a:p>
        </p:txBody>
      </p:sp>
      <p:pic>
        <p:nvPicPr>
          <p:cNvPr id="19" name="圖片 18" descr="D:\csc\照片\2015(104)-08妹妹麥哲倫步道探索\2015(104)-08-30米棧古道\DSC_00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412776"/>
            <a:ext cx="192024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 descr="D:\csc\照片\2015(104)-08妹妹麥哲倫步道探索\2015(104)-08-30米棧古道\DSC_00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284984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D:\csc\照片\2015(104)-08妹妹麥哲倫步道探索\2015(104)-08-30米棧古道\DSC_011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157192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827584" y="472514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小心野猴子空投百香果</a:t>
            </a:r>
            <a:endParaRPr lang="zh-TW" altLang="en-US" sz="1600" dirty="0"/>
          </a:p>
        </p:txBody>
      </p:sp>
      <p:pic>
        <p:nvPicPr>
          <p:cNvPr id="23" name="圖片 22" descr="D:\csc\照片\2015(104)-08妹妹麥哲倫步道探索\2015(104)-08-30米棧古道\DSC_013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3284984"/>
            <a:ext cx="1800200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方塊 23"/>
          <p:cNvSpPr txBox="1"/>
          <p:nvPr/>
        </p:nvSpPr>
        <p:spPr>
          <a:xfrm>
            <a:off x="2987824" y="465313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走在荒煙漫草中</a:t>
            </a:r>
            <a:endParaRPr lang="zh-TW" altLang="en-US" sz="1600" dirty="0"/>
          </a:p>
        </p:txBody>
      </p:sp>
      <p:sp>
        <p:nvSpPr>
          <p:cNvPr id="25" name="向右箭號 24"/>
          <p:cNvSpPr/>
          <p:nvPr/>
        </p:nvSpPr>
        <p:spPr>
          <a:xfrm>
            <a:off x="6948264" y="20608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 descr="D:\csc\照片\2015(104)-08妹妹麥哲倫步道探索\2015(104)-08-30米棧古道\DSC_008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28498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向下箭號 26"/>
          <p:cNvSpPr/>
          <p:nvPr/>
        </p:nvSpPr>
        <p:spPr>
          <a:xfrm>
            <a:off x="8532440" y="285293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左箭號 28"/>
          <p:cNvSpPr/>
          <p:nvPr/>
        </p:nvSpPr>
        <p:spPr>
          <a:xfrm>
            <a:off x="6948264" y="3789040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左箭號 29"/>
          <p:cNvSpPr/>
          <p:nvPr/>
        </p:nvSpPr>
        <p:spPr>
          <a:xfrm>
            <a:off x="4932040" y="3861048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左箭號 30"/>
          <p:cNvSpPr/>
          <p:nvPr/>
        </p:nvSpPr>
        <p:spPr>
          <a:xfrm>
            <a:off x="2771800" y="3861048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>
            <a:off x="1547664" y="566124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2483768" y="63813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登上最高峰</a:t>
            </a:r>
            <a:endParaRPr lang="zh-TW" altLang="en-US" sz="1600" dirty="0"/>
          </a:p>
        </p:txBody>
      </p:sp>
      <p:pic>
        <p:nvPicPr>
          <p:cNvPr id="34" name="圖片 33" descr="D:\csc\照片\2015(104)-08妹妹麥哲倫步道探索\2015(104)-08-30米棧古道\DSC_013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15719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向右箭號 34"/>
          <p:cNvSpPr/>
          <p:nvPr/>
        </p:nvSpPr>
        <p:spPr>
          <a:xfrm>
            <a:off x="4283968" y="57332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660232" y="558924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下山慢慢走</a:t>
            </a:r>
            <a:endParaRPr lang="zh-TW" altLang="en-US" sz="1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364088" y="465313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我在半山腰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(7)</a:t>
            </a:r>
            <a:endParaRPr lang="zh-TW" altLang="en-US" dirty="0"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196752"/>
            <a:ext cx="78488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初音步道及</a:t>
            </a:r>
            <a:r>
              <a:rPr lang="zh-TW" altLang="zh-TW" sz="2400" dirty="0" smtClean="0"/>
              <a:t>水利生態步道</a:t>
            </a:r>
            <a:endParaRPr lang="zh-TW" altLang="en-US" sz="2400" dirty="0" smtClean="0"/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zh-TW" sz="2000" dirty="0" smtClean="0"/>
              <a:t>初英</a:t>
            </a:r>
            <a:r>
              <a:rPr lang="zh-TW" altLang="en-US" sz="2000" dirty="0" smtClean="0"/>
              <a:t>步道</a:t>
            </a:r>
            <a:r>
              <a:rPr lang="zh-TW" altLang="zh-TW" sz="2000" dirty="0" smtClean="0"/>
              <a:t>位於吉安鄉南華村與干城村間，長僅</a:t>
            </a:r>
            <a:r>
              <a:rPr lang="en-US" altLang="zh-TW" sz="2000" dirty="0" smtClean="0"/>
              <a:t>1.6</a:t>
            </a:r>
            <a:r>
              <a:rPr lang="zh-TW" altLang="zh-TW" sz="2000" dirty="0" smtClean="0"/>
              <a:t>公里，左右分鄰吉安大圳與初英山，清澈見底的水圳源自奇萊山上奔流而下經初英電廠排放的尾水；水利生態步道由農田水利會開闢，長約</a:t>
            </a:r>
            <a:r>
              <a:rPr lang="en-US" altLang="zh-TW" sz="2000" dirty="0" smtClean="0"/>
              <a:t>500</a:t>
            </a:r>
            <a:r>
              <a:rPr lang="zh-TW" altLang="zh-TW" sz="2000" dirty="0" smtClean="0"/>
              <a:t>公尺。此路線沿途飛舞的野鳥、翠綠的落羽松林、質樸的農村風情與山林景觀。</a:t>
            </a:r>
            <a:endParaRPr lang="en-US" altLang="zh-TW" sz="2000" dirty="0" smtClean="0"/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路程時間：單程約</a:t>
            </a:r>
            <a:r>
              <a:rPr lang="en-US" altLang="zh-TW" sz="2000" dirty="0" smtClean="0"/>
              <a:t>40</a:t>
            </a:r>
            <a:r>
              <a:rPr lang="zh-TW" altLang="en-US" sz="2000" dirty="0" smtClean="0"/>
              <a:t>分鐘。</a:t>
            </a:r>
            <a:endParaRPr lang="zh-TW" altLang="zh-TW" sz="2000" dirty="0" smtClean="0"/>
          </a:p>
        </p:txBody>
      </p:sp>
      <p:sp>
        <p:nvSpPr>
          <p:cNvPr id="15" name="文字方塊 14"/>
          <p:cNvSpPr txBox="1"/>
          <p:nvPr/>
        </p:nvSpPr>
        <p:spPr>
          <a:xfrm>
            <a:off x="55081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 descr="D:\csc\照片\2015(104)-08妹妹麥哲倫步道探索\2015(104)-09-05初音步道及水利生態步道\IMAG12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61048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D:\csc\照片\2015(104)-08妹妹麥哲倫步道探索\2015(104)-09-05初音步道及水利生態步道\IMAG1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7707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42" descr="D:\csc\照片\2015(104)-08妹妹麥哲倫步道探索\2015(104)-09-05初音步道及水利生態步道\IMAG1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(8)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1052736"/>
            <a:ext cx="3096344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/>
              <a:t>初音步道及</a:t>
            </a:r>
            <a:r>
              <a:rPr lang="zh-TW" altLang="zh-TW" dirty="0" smtClean="0"/>
              <a:t>水利生態步道</a:t>
            </a:r>
            <a:endParaRPr lang="zh-TW" altLang="en-US" dirty="0" smtClean="0"/>
          </a:p>
        </p:txBody>
      </p:sp>
      <p:sp>
        <p:nvSpPr>
          <p:cNvPr id="9" name="向右箭號 8"/>
          <p:cNvSpPr/>
          <p:nvPr/>
        </p:nvSpPr>
        <p:spPr>
          <a:xfrm>
            <a:off x="3275856" y="22048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5868144" y="22048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37" descr="D:\csc\照片\2015(104)-08妹妹麥哲倫步道探索\2015(104)-09-05初音步道及水利生態步道\IMAG1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字方塊 39"/>
          <p:cNvSpPr txBox="1"/>
          <p:nvPr/>
        </p:nvSpPr>
        <p:spPr>
          <a:xfrm>
            <a:off x="1259632" y="292494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走步道啦！</a:t>
            </a:r>
            <a:endParaRPr lang="zh-TW" altLang="en-US" sz="1600" dirty="0"/>
          </a:p>
        </p:txBody>
      </p:sp>
      <p:pic>
        <p:nvPicPr>
          <p:cNvPr id="44" name="圖片 43" descr="D:\csc\照片\2015(104)-08妹妹麥哲倫步道探索\2015(104)-09-05初音步道及水利生態步道\IMAG11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2127417" cy="12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圖片 45" descr="D:\csc\照片\2015(104)-08妹妹麥哲倫步道探索\2015(104)-09-05初音步道及水利生態步道\IMAG12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215549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圖片 46" descr="D:\csc\照片\2015(104)-08妹妹麥哲倫步道探索\2015(104)-09-05初音步道及水利生態步道\IMAG13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157192"/>
            <a:ext cx="2016224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圖片 41" descr="D:\csc\照片\2015(104)-08妹妹麥哲倫步道探索\2015(104)-09-05初音步道及水利生態步道\IMAG12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501008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文字方塊 47"/>
          <p:cNvSpPr txBox="1"/>
          <p:nvPr/>
        </p:nvSpPr>
        <p:spPr>
          <a:xfrm>
            <a:off x="3851920" y="292494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清楚的步道指標</a:t>
            </a:r>
            <a:endParaRPr lang="zh-TW" altLang="en-US" sz="16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444208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6660232" y="292494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美麗的水圳</a:t>
            </a:r>
            <a:endParaRPr lang="zh-TW" altLang="en-US" sz="1600" dirty="0"/>
          </a:p>
        </p:txBody>
      </p:sp>
      <p:pic>
        <p:nvPicPr>
          <p:cNvPr id="52" name="圖片 51" descr="D:\csc\照片\2015(104)-08妹妹麥哲倫步道探索\2015(104)-09-05初音步道及水利生態步道\IMAG119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484784"/>
            <a:ext cx="2101939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圖片 52" descr="D:\csc\照片\2015(104)-08妹妹麥哲倫步道探索\2015(104)-09-05初音步道及水利生態步道\IMAG131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94116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向下箭號 53"/>
          <p:cNvSpPr/>
          <p:nvPr/>
        </p:nvSpPr>
        <p:spPr>
          <a:xfrm>
            <a:off x="8100392" y="2924944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1907704" y="472514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走累了泡泡腳</a:t>
            </a:r>
            <a:endParaRPr lang="zh-TW" altLang="en-US" sz="16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572000" y="537321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路旁的花草及小蝸牛</a:t>
            </a:r>
            <a:endParaRPr lang="zh-TW" altLang="en-US" sz="1600" dirty="0"/>
          </a:p>
        </p:txBody>
      </p:sp>
      <p:sp>
        <p:nvSpPr>
          <p:cNvPr id="57" name="向左箭號 56"/>
          <p:cNvSpPr/>
          <p:nvPr/>
        </p:nvSpPr>
        <p:spPr>
          <a:xfrm>
            <a:off x="3923928" y="4293096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向右箭號 57"/>
          <p:cNvSpPr/>
          <p:nvPr/>
        </p:nvSpPr>
        <p:spPr>
          <a:xfrm>
            <a:off x="899592" y="544522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3563888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水道匣門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四、步道比一比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71600" y="1772816"/>
          <a:ext cx="7344814" cy="3429320"/>
        </p:xfrm>
        <a:graphic>
          <a:graphicData uri="http://schemas.openxmlformats.org/drawingml/2006/table">
            <a:tbl>
              <a:tblPr/>
              <a:tblGrid>
                <a:gridCol w="2675672"/>
                <a:gridCol w="1054117"/>
                <a:gridCol w="1094747"/>
                <a:gridCol w="2520278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步道名稱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地點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難度指數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暮谷暮魚步道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秀林鄉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適中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可以玩水、吃冰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佐倉步道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秀林鄉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超難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米棧古道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壽豐鄉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難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蚊子很多、要帶登山杖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初音步道及水利生態步道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吉安鄉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輕鬆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可泡腳玩水、騎腳踏車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楓林步道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吉安鄉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適中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9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鯉魚潭步道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壽豐鄉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+mj-ea"/>
                          <a:ea typeface="+mj-ea"/>
                          <a:cs typeface="Times New Roman"/>
                        </a:rPr>
                        <a:t>輕鬆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+mj-ea"/>
                          <a:ea typeface="+mj-ea"/>
                          <a:cs typeface="Times New Roman"/>
                        </a:rPr>
                        <a:t>可划船、騎腳踏車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五、心得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3568" y="1412776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800" dirty="0" smtClean="0"/>
              <a:t>這次走的佐倉步道及米棧古道，既長又具有挑戰性，每當我走到一半時，很想要放棄時，爸爸就叫我不要放棄，要有毅力，把它走完，走到終點時，就可以看到美麗的風景。</a:t>
            </a: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2800" dirty="0" smtClean="0"/>
              <a:t>我覺得走步道是一個非常適合大家的運動。</a:t>
            </a: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2800" dirty="0" smtClean="0"/>
              <a:t>在走暮谷暮魚步道時，看到路邊有人亂丟垃圾，讓美麗的環境變的很髒，希望大家能好好保護自然環境。</a:t>
            </a: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r>
              <a:rPr lang="zh-TW" altLang="en-US" sz="2800" dirty="0" smtClean="0"/>
              <a:t>有些步道的路不好走或是玩水時，</a:t>
            </a:r>
            <a:endParaRPr lang="en-US" altLang="zh-TW" sz="2800" dirty="0" smtClean="0"/>
          </a:p>
          <a:p>
            <a:r>
              <a:rPr lang="zh-TW" altLang="en-US" sz="2800" dirty="0" smtClean="0"/>
              <a:t>要注意安全。</a:t>
            </a:r>
            <a:endParaRPr lang="en-US" altLang="zh-TW" sz="2800" dirty="0" smtClean="0"/>
          </a:p>
          <a:p>
            <a:pPr>
              <a:buFont typeface="Wingdings" pitchFamily="2" charset="2"/>
              <a:buChar char="u"/>
            </a:pPr>
            <a:endParaRPr lang="zh-TW" altLang="en-US" sz="2800" dirty="0"/>
          </a:p>
        </p:txBody>
      </p:sp>
      <p:pic>
        <p:nvPicPr>
          <p:cNvPr id="5" name="圖片 4" descr="D:\csc\照片\2015(104)-08妹妹麥哲倫步道探索\2015(104)-07-12壽豐(慕谷慕魚)健行\DSC_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sc\照片\2015(104)-08妹妹麥哲倫步道探索\2014(103)-5-18崇德(石硿仔步道)\DSC04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83671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報告完畢，謝謝大家！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14414" y="78579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目       錄</a:t>
            </a:r>
            <a:endParaRPr lang="zh-TW" altLang="en-US" sz="4800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184482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我為甚麼要做這個題目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87624" y="270892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行前準備</a:t>
            </a:r>
            <a:endParaRPr lang="zh-TW" altLang="en-US" sz="40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3501008"/>
            <a:ext cx="2736304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4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步道簡介</a:t>
            </a:r>
            <a:endParaRPr lang="zh-TW" altLang="en-US" sz="40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87624" y="4293096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4000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步道比一比</a:t>
            </a:r>
            <a:endParaRPr lang="zh-TW" altLang="en-US" sz="40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5013176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心得</a:t>
            </a:r>
            <a:endParaRPr lang="zh-TW" altLang="en-US" sz="400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D:\csc\照片\2015(104)-08妹妹麥哲倫步道探索\2015(104)-08-23佐倉步道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80928"/>
            <a:ext cx="4104456" cy="3123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一、我為甚麼要做這個題目</a:t>
            </a:r>
            <a:endParaRPr lang="zh-TW" altLang="en-US" sz="4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340768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我想做這個題目的原因是因為想要鍛鍊身體，促進身心健康，而且可以親近大自然，又可以出去玩，真是一舉數得。</a:t>
            </a:r>
            <a:endParaRPr lang="zh-TW" altLang="en-US" sz="3200" dirty="0"/>
          </a:p>
        </p:txBody>
      </p:sp>
      <p:pic>
        <p:nvPicPr>
          <p:cNvPr id="4" name="圖片 3" descr="D:\csc\照片\2015(104)-08妹妹麥哲倫步道探索\2015(104)-07-12壽豐(慕谷慕魚)健行\DSC_0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3843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:\csc\照片\2015(104)-08妹妹麥哲倫步道探索\2015(104)-08-23佐倉步道\DSC_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8659">
            <a:off x="1110678" y="3813962"/>
            <a:ext cx="3099353" cy="212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圖片 68" descr="D:\csc\照片\2015(104)-08妹妹麥哲倫步道探索\2015(104)-09-05初音步道及水利生態步道\IMAG1202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二、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行前準備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15567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走步道前需要準備的物品</a:t>
            </a:r>
            <a:r>
              <a:rPr lang="zh-TW" altLang="en-US" sz="2800" dirty="0" smtClean="0"/>
              <a:t>：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56176" y="23488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背包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5364088" y="27089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6012160" y="3717032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596336" y="551723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帽子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691680" y="306896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登山杖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555776" y="609329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毛巾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51520" y="56612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備用衣服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827584" y="41490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乾糧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24328" y="43651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雨傘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436096" y="32849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雨衣</a:t>
            </a:r>
            <a:endParaRPr lang="zh-TW" altLang="en-US" sz="2400" dirty="0"/>
          </a:p>
        </p:txBody>
      </p:sp>
      <p:cxnSp>
        <p:nvCxnSpPr>
          <p:cNvPr id="42" name="直線單箭頭接點 41"/>
          <p:cNvCxnSpPr/>
          <p:nvPr/>
        </p:nvCxnSpPr>
        <p:spPr>
          <a:xfrm flipH="1">
            <a:off x="4860032" y="371703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5436096" y="609329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防蚊液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067944" y="60932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萬金油</a:t>
            </a:r>
            <a:endParaRPr lang="zh-TW" altLang="en-US" sz="2400" dirty="0"/>
          </a:p>
        </p:txBody>
      </p:sp>
      <p:cxnSp>
        <p:nvCxnSpPr>
          <p:cNvPr id="57" name="直線單箭頭接點 56"/>
          <p:cNvCxnSpPr>
            <a:stCxn id="53" idx="0"/>
          </p:cNvCxnSpPr>
          <p:nvPr/>
        </p:nvCxnSpPr>
        <p:spPr>
          <a:xfrm flipH="1" flipV="1">
            <a:off x="4716016" y="5301208"/>
            <a:ext cx="360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1619672" y="5589240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3203848" y="587727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1619672" y="4437112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H="1" flipV="1">
            <a:off x="5076056" y="5229200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>
            <a:off x="2771800" y="35010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文字方塊 72"/>
          <p:cNvSpPr txBox="1"/>
          <p:nvPr/>
        </p:nvSpPr>
        <p:spPr>
          <a:xfrm>
            <a:off x="6876256" y="32849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mtClean="0"/>
              <a:t>水壺</a:t>
            </a:r>
            <a:endParaRPr lang="zh-TW" altLang="en-US" sz="2400"/>
          </a:p>
        </p:txBody>
      </p:sp>
      <p:cxnSp>
        <p:nvCxnSpPr>
          <p:cNvPr id="75" name="直線單箭頭接點 74"/>
          <p:cNvCxnSpPr/>
          <p:nvPr/>
        </p:nvCxnSpPr>
        <p:spPr>
          <a:xfrm flipH="1">
            <a:off x="5436096" y="4653136"/>
            <a:ext cx="2016224" cy="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16" idx="1"/>
          </p:cNvCxnSpPr>
          <p:nvPr/>
        </p:nvCxnSpPr>
        <p:spPr>
          <a:xfrm flipH="1" flipV="1">
            <a:off x="7020272" y="5733256"/>
            <a:ext cx="576064" cy="1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(1)</a:t>
            </a:r>
            <a:endParaRPr lang="zh-TW" altLang="en-US" dirty="0"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340768"/>
            <a:ext cx="784887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暮谷暮魚步道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慕谷慕魚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Mukumugi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，是緣自太魯閣族的譯音， 描述當初最早遷徙到這裡的太魯閣族人頌讚這片世外桃源，位於秀林鄉銅門村，這有豐富的自然資源及秀麗風景，又有</a:t>
            </a:r>
            <a:r>
              <a:rPr lang="en-US" altLang="zh-TW" sz="2000" dirty="0" smtClean="0"/>
              <a:t>『</a:t>
            </a:r>
            <a:r>
              <a:rPr lang="zh-TW" altLang="en-US" sz="2000" dirty="0" smtClean="0"/>
              <a:t>小天祥</a:t>
            </a:r>
            <a:r>
              <a:rPr lang="en-US" altLang="zh-TW" sz="2000" dirty="0" smtClean="0"/>
              <a:t>』</a:t>
            </a:r>
            <a:r>
              <a:rPr lang="zh-TW" altLang="en-US" sz="2000" dirty="0" smtClean="0"/>
              <a:t>的美稱。</a:t>
            </a:r>
            <a:endParaRPr lang="en-US" altLang="zh-TW" sz="2000" dirty="0" smtClean="0"/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路程時間：全長約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公里。 我們從警察局開始走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小時</a:t>
            </a:r>
            <a:r>
              <a:rPr lang="en-US" altLang="zh-TW" sz="2000" dirty="0" smtClean="0"/>
              <a:t>20</a:t>
            </a:r>
            <a:r>
              <a:rPr lang="zh-TW" altLang="en-US" sz="2000" dirty="0" smtClean="0"/>
              <a:t>分鐘，來回約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小時。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因為實在走的太累了，沒有走到發電廠 </a:t>
            </a:r>
            <a:r>
              <a:rPr lang="en-US" altLang="zh-TW" sz="2000" dirty="0" smtClean="0"/>
              <a:t>)</a:t>
            </a:r>
          </a:p>
          <a:p>
            <a:pPr lvl="1"/>
            <a:endParaRPr lang="en-US" altLang="zh-TW" sz="2000" dirty="0" smtClean="0"/>
          </a:p>
          <a:p>
            <a:pPr lvl="1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081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8" name="圖片 27" descr="D:\csc\照片\2015(104)-08妹妹麥哲倫步道探索\2015(104)-07-12壽豐(慕谷慕魚)健行\DSC_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圖片 28" descr="D:\csc\照片\2015(104)-08妹妹麥哲倫步道探索\2015(104)-07-12壽豐(慕谷慕魚)健行\DSC_0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2952328" cy="197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pic>
        <p:nvPicPr>
          <p:cNvPr id="5" name="圖片 4" descr="D:\csc\照片\2015(104)-08妹妹麥哲倫步道探索\2015(104)-07-12壽豐(慕谷慕魚)健行\DSC_0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043608" y="278092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警察局入山申請</a:t>
            </a:r>
            <a:endParaRPr lang="zh-TW" altLang="en-US" sz="1600" dirty="0"/>
          </a:p>
        </p:txBody>
      </p:sp>
      <p:sp>
        <p:nvSpPr>
          <p:cNvPr id="8" name="向右箭號 7"/>
          <p:cNvSpPr/>
          <p:nvPr/>
        </p:nvSpPr>
        <p:spPr>
          <a:xfrm>
            <a:off x="2699792" y="198884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D:\csc\照片\2015(104)-08妹妹麥哲倫步道探索\2015(104)-07-12壽豐(慕谷慕魚)健行\DSC_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3203848" y="27809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出發了</a:t>
            </a:r>
            <a:endParaRPr lang="zh-TW" altLang="en-US" sz="1600" dirty="0"/>
          </a:p>
        </p:txBody>
      </p:sp>
      <p:pic>
        <p:nvPicPr>
          <p:cNvPr id="13" name="圖片 12" descr="D:\csc\照片\2015(104)-08妹妹麥哲倫步道探索\2015(104)-07-12壽豐(慕谷慕魚)健行\DSC_0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15121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55081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716016" y="278092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坍方路段小心行走</a:t>
            </a:r>
            <a:endParaRPr lang="zh-TW" altLang="en-US" sz="1600" dirty="0"/>
          </a:p>
        </p:txBody>
      </p:sp>
      <p:sp>
        <p:nvSpPr>
          <p:cNvPr id="18" name="向右箭號 17"/>
          <p:cNvSpPr/>
          <p:nvPr/>
        </p:nvSpPr>
        <p:spPr>
          <a:xfrm>
            <a:off x="6516216" y="20608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572000" y="21328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 descr="D:\csc\照片\2015(104)-08妹妹麥哲倫步道探索\2015(104)-07-12壽豐(慕谷慕魚)健行\DSC_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1317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1187624" y="63093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黑黑的山洞</a:t>
            </a:r>
            <a:endParaRPr lang="zh-TW" altLang="en-US" sz="1600" dirty="0"/>
          </a:p>
        </p:txBody>
      </p:sp>
      <p:sp>
        <p:nvSpPr>
          <p:cNvPr id="20" name="向下箭號 19"/>
          <p:cNvSpPr/>
          <p:nvPr/>
        </p:nvSpPr>
        <p:spPr>
          <a:xfrm>
            <a:off x="8244408" y="285293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 descr="D:\csc\照片\2015(104)-08妹妹麥哲倫步道探索\2015(104)-07-12壽豐(慕谷慕魚)健行\DSC_00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84984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D:\csc\照片\2015(104)-08妹妹麥哲倫步道探索\2015(104)-07-12壽豐(慕谷慕魚)健行\DSC_00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50100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D:\csc\照片\2015(104)-08妹妹麥哲倫步道探索\2015(104)-07-12壽豐(慕谷慕魚)健行\DSC_00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212976"/>
            <a:ext cx="12569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字方塊 25"/>
          <p:cNvSpPr txBox="1"/>
          <p:nvPr/>
        </p:nvSpPr>
        <p:spPr>
          <a:xfrm>
            <a:off x="5796136" y="45091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豐富的生態</a:t>
            </a:r>
            <a:endParaRPr lang="zh-TW" altLang="en-US" sz="1600" dirty="0"/>
          </a:p>
        </p:txBody>
      </p:sp>
      <p:sp>
        <p:nvSpPr>
          <p:cNvPr id="27" name="向左箭號 26"/>
          <p:cNvSpPr/>
          <p:nvPr/>
        </p:nvSpPr>
        <p:spPr>
          <a:xfrm>
            <a:off x="4644008" y="3933056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 descr="D:\csc\照片\2015(104)-08妹妹麥哲倫步道探索\2015(104)-07-12壽豐(慕谷慕魚)健行\DSC_003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321297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字方塊 27"/>
          <p:cNvSpPr txBox="1"/>
          <p:nvPr/>
        </p:nvSpPr>
        <p:spPr>
          <a:xfrm>
            <a:off x="3203848" y="45811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特產商店</a:t>
            </a:r>
            <a:endParaRPr lang="zh-TW" altLang="en-US" sz="1600" dirty="0"/>
          </a:p>
        </p:txBody>
      </p:sp>
      <p:pic>
        <p:nvPicPr>
          <p:cNvPr id="29" name="圖片 28" descr="D:\csc\照片\2015(104)-08妹妹麥哲倫步道探索\2015(104)-07-12壽豐(慕谷慕魚)健行\DSC_00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3212976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向左箭號 29"/>
          <p:cNvSpPr/>
          <p:nvPr/>
        </p:nvSpPr>
        <p:spPr>
          <a:xfrm>
            <a:off x="2699792" y="4077072"/>
            <a:ext cx="21602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043608" y="45091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像不像天祥峽谷</a:t>
            </a:r>
            <a:endParaRPr lang="zh-TW" altLang="en-US" sz="1600" dirty="0"/>
          </a:p>
        </p:txBody>
      </p:sp>
      <p:sp>
        <p:nvSpPr>
          <p:cNvPr id="32" name="向下箭號 31"/>
          <p:cNvSpPr/>
          <p:nvPr/>
        </p:nvSpPr>
        <p:spPr>
          <a:xfrm>
            <a:off x="899592" y="4653136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 descr="D:\csc\照片\2015(104)-08妹妹麥哲倫步道探索\2015(104)-07-12壽豐(慕谷慕魚)健行\DSC_002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1484784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文字方塊 33"/>
          <p:cNvSpPr txBox="1"/>
          <p:nvPr/>
        </p:nvSpPr>
        <p:spPr>
          <a:xfrm>
            <a:off x="7020272" y="278092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林蔭小道</a:t>
            </a:r>
            <a:endParaRPr lang="zh-TW" altLang="en-US" sz="1600" dirty="0"/>
          </a:p>
        </p:txBody>
      </p:sp>
      <p:pic>
        <p:nvPicPr>
          <p:cNvPr id="35" name="圖片 34" descr="D:\csc\照片\2015(104)-08妹妹麥哲倫步道探索\2015(104)-07-12壽豐(慕谷慕魚)健行\DSC_005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5085184"/>
            <a:ext cx="1584176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向右箭號 35"/>
          <p:cNvSpPr/>
          <p:nvPr/>
        </p:nvSpPr>
        <p:spPr>
          <a:xfrm>
            <a:off x="2771800" y="5589240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3275856" y="63093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休息玩玩水</a:t>
            </a:r>
            <a:endParaRPr lang="zh-TW" altLang="en-US" sz="1600" dirty="0"/>
          </a:p>
        </p:txBody>
      </p:sp>
      <p:pic>
        <p:nvPicPr>
          <p:cNvPr id="39" name="圖片 38" descr="D:\csc\照片\2015(104)-08妹妹麥哲倫步道探索\2015(104)-07-12壽豐(慕谷慕魚)健行\DSC_0085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085184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向右箭號 39"/>
          <p:cNvSpPr/>
          <p:nvPr/>
        </p:nvSpPr>
        <p:spPr>
          <a:xfrm>
            <a:off x="4788024" y="56612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>
            <a:off x="6732240" y="56612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076056" y="630932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河裏有小魚小蝦</a:t>
            </a:r>
            <a:endParaRPr lang="zh-TW" altLang="en-US" sz="1600" dirty="0"/>
          </a:p>
        </p:txBody>
      </p:sp>
      <p:pic>
        <p:nvPicPr>
          <p:cNvPr id="45" name="圖片 44" descr="D:\csc\照片\2015(104)-08妹妹麥哲倫步道探索\2015(104)-07-12壽豐(慕谷慕魚)健行\DSC_005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80112" y="5589240"/>
            <a:ext cx="1078230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圖片 43" descr="D:\csc\照片\2015(104)-08妹妹麥哲倫步道探索\2015(104)-07-12壽豐(慕谷慕魚)健行\DSC_0062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6056" y="5085184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文字方塊 45"/>
          <p:cNvSpPr txBox="1"/>
          <p:nvPr/>
        </p:nvSpPr>
        <p:spPr>
          <a:xfrm>
            <a:off x="7236296" y="630932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回來了</a:t>
            </a:r>
            <a:endParaRPr lang="zh-TW" altLang="en-US" sz="16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827584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暮谷暮魚步道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(3)</a:t>
            </a:r>
            <a:endParaRPr lang="zh-TW" altLang="en-US" dirty="0"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196752"/>
            <a:ext cx="784887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佐倉步道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佐倉步道位於沙婆礑山東麓，民國</a:t>
            </a:r>
            <a:r>
              <a:rPr lang="en-US" altLang="zh-TW" sz="2000" dirty="0" smtClean="0"/>
              <a:t>92</a:t>
            </a:r>
            <a:r>
              <a:rPr lang="zh-TW" altLang="en-US" sz="2000" dirty="0" smtClean="0"/>
              <a:t>年時經林務局規劃為現行步道， 鄰近花蓮市西郊，步道雖只有四公里，但林務局卻規劃出了四個觀景台，讓遊客能在不同的高度、角度，欣賞花蓮的壯麗風景，沿途自然生態資源豐富，風景秀麗，</a:t>
            </a:r>
            <a:r>
              <a:rPr lang="zh-TW" altLang="zh-TW" sz="2000" dirty="0" smtClean="0"/>
              <a:t>令人流連忘返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路程時間：全長約</a:t>
            </a:r>
            <a:r>
              <a:rPr lang="en-US" altLang="zh-TW" sz="2000" dirty="0" smtClean="0"/>
              <a:t>3,950 </a:t>
            </a:r>
            <a:r>
              <a:rPr lang="zh-TW" altLang="en-US" sz="2000" dirty="0" smtClean="0"/>
              <a:t>公尺，海拔高度 </a:t>
            </a:r>
            <a:r>
              <a:rPr lang="en-US" altLang="zh-TW" sz="2000" dirty="0" smtClean="0"/>
              <a:t>70</a:t>
            </a:r>
            <a:r>
              <a:rPr lang="zh-TW" altLang="en-US" sz="2000" dirty="0" smtClean="0"/>
              <a:t>至</a:t>
            </a:r>
            <a:r>
              <a:rPr lang="en-US" altLang="zh-TW" sz="2000" dirty="0" smtClean="0"/>
              <a:t>495 </a:t>
            </a:r>
            <a:r>
              <a:rPr lang="zh-TW" altLang="en-US" sz="2000" dirty="0" smtClean="0"/>
              <a:t>公尺，沿途均為水泥路、碎石道或實土小徑，單程約需</a:t>
            </a:r>
            <a:r>
              <a:rPr lang="en-US" altLang="zh-TW" sz="2000" dirty="0" smtClean="0"/>
              <a:t>90</a:t>
            </a:r>
            <a:r>
              <a:rPr lang="zh-TW" altLang="en-US" sz="2000" dirty="0" smtClean="0"/>
              <a:t>分鐘。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081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 descr="D:\csc\照片\2015(104)-08妹妹麥哲倫步道探索\2015(104)-08-23佐倉步道\DSC_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csc\照片\2015(104)-08妹妹麥哲倫步道探索\2015(104)-08-23佐倉步道\DSC_0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(4)</a:t>
            </a:r>
            <a:endParaRPr lang="zh-TW" altLang="en-US" dirty="0"/>
          </a:p>
        </p:txBody>
      </p:sp>
      <p:pic>
        <p:nvPicPr>
          <p:cNvPr id="3" name="圖片 2" descr="D:\csc\照片\2015(104)-08妹妹麥哲倫步道探索\2015(104)-08-23佐倉步道\DSC_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D:\csc\照片\2015(104)-08妹妹麥哲倫步道探索\2015(104)-08-23佐倉步道\DSC_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D:\csc\照片\2015(104)-08妹妹麥哲倫步道探索\2015(104)-08-23佐倉步道\DSC_0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73016"/>
            <a:ext cx="1962512" cy="133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:\csc\照片\2015(104)-08妹妹麥哲倫步道探索\2015(104)-08-23佐倉步道\DSC_0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D:\csc\照片\2015(104)-08妹妹麥哲倫步道探索\2015(104)-08-23佐倉步道\DSC_00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229200"/>
            <a:ext cx="2103100" cy="137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D:\csc\照片\2015(104)-08妹妹麥哲倫步道探索\2015(104)-08-23佐倉步道\DSC_00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01008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csc\照片\2015(104)-08妹妹麥哲倫步道探索\2015(104)-08-23佐倉步道\DSC_00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772816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向右箭號 11"/>
          <p:cNvSpPr/>
          <p:nvPr/>
        </p:nvSpPr>
        <p:spPr>
          <a:xfrm>
            <a:off x="2267744" y="220486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39552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佐倉步道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5576" y="299695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步道起點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627784" y="299695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一路上坡的開始</a:t>
            </a:r>
            <a:endParaRPr lang="zh-TW" altLang="en-US" sz="1600" dirty="0"/>
          </a:p>
        </p:txBody>
      </p:sp>
      <p:sp>
        <p:nvSpPr>
          <p:cNvPr id="16" name="向右箭號 15"/>
          <p:cNvSpPr/>
          <p:nvPr/>
        </p:nvSpPr>
        <p:spPr>
          <a:xfrm>
            <a:off x="4499992" y="213285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D:\csc\照片\2015(104)-08妹妹麥哲倫步道探索\2015(104)-08-23佐倉步道\DSC_0014.JPG"/>
          <p:cNvPicPr/>
          <p:nvPr/>
        </p:nvPicPr>
        <p:blipFill>
          <a:blip r:embed="rId9" cstate="print">
            <a:clrChange>
              <a:clrFrom>
                <a:srgbClr val="486E23"/>
              </a:clrFrom>
              <a:clrTo>
                <a:srgbClr val="486E2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556792"/>
            <a:ext cx="1549891" cy="10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4788024" y="292494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沿路有美麗的蝴蠂陪我，還有猴子大王</a:t>
            </a:r>
            <a:endParaRPr lang="zh-TW" altLang="en-US" sz="1600" dirty="0"/>
          </a:p>
        </p:txBody>
      </p:sp>
      <p:sp>
        <p:nvSpPr>
          <p:cNvPr id="20" name="向下箭號 19"/>
          <p:cNvSpPr/>
          <p:nvPr/>
        </p:nvSpPr>
        <p:spPr>
          <a:xfrm>
            <a:off x="8388424" y="3140968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508518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美麗的視野</a:t>
            </a:r>
            <a:endParaRPr lang="zh-TW" altLang="en-US" sz="1600" dirty="0"/>
          </a:p>
        </p:txBody>
      </p:sp>
      <p:sp>
        <p:nvSpPr>
          <p:cNvPr id="24" name="向左箭號 23"/>
          <p:cNvSpPr/>
          <p:nvPr/>
        </p:nvSpPr>
        <p:spPr>
          <a:xfrm>
            <a:off x="6444208" y="4149080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4716016" y="479715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好累，快走不動了</a:t>
            </a:r>
            <a:endParaRPr lang="zh-TW" altLang="en-US" sz="1600" dirty="0"/>
          </a:p>
        </p:txBody>
      </p:sp>
      <p:pic>
        <p:nvPicPr>
          <p:cNvPr id="26" name="圖片 25" descr="D:\csc\照片\2015(104)-08妹妹麥哲倫步道探索\2015(104)-08-23佐倉步道\DSC_002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3501008"/>
            <a:ext cx="163449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向左箭號 26"/>
          <p:cNvSpPr/>
          <p:nvPr/>
        </p:nvSpPr>
        <p:spPr>
          <a:xfrm>
            <a:off x="4427984" y="4149080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2915816" y="47971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3</a:t>
            </a:r>
            <a:r>
              <a:rPr lang="zh-TW" altLang="en-US" sz="1600" dirty="0" smtClean="0"/>
              <a:t>公里了，加油</a:t>
            </a:r>
            <a:endParaRPr lang="zh-TW" altLang="en-US" sz="1600" dirty="0"/>
          </a:p>
        </p:txBody>
      </p:sp>
      <p:sp>
        <p:nvSpPr>
          <p:cNvPr id="30" name="向左箭號 29"/>
          <p:cNvSpPr/>
          <p:nvPr/>
        </p:nvSpPr>
        <p:spPr>
          <a:xfrm>
            <a:off x="2411760" y="4221088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 descr="D:\csc\照片\2015(104)-08妹妹麥哲倫步道探索\2015(104)-08-23佐倉步道\DSC_003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501008"/>
            <a:ext cx="1562482" cy="116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2"/>
          <p:cNvSpPr txBox="1"/>
          <p:nvPr/>
        </p:nvSpPr>
        <p:spPr>
          <a:xfrm>
            <a:off x="755576" y="55172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終點到了，我終於征服了</a:t>
            </a:r>
            <a:endParaRPr lang="zh-TW" altLang="en-US" sz="16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5148064" y="58052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登高望遠，漂亮的花蓮</a:t>
            </a:r>
            <a:endParaRPr lang="zh-TW" altLang="en-US" sz="1600" dirty="0"/>
          </a:p>
        </p:txBody>
      </p:sp>
      <p:sp>
        <p:nvSpPr>
          <p:cNvPr id="37" name="向右箭號 36"/>
          <p:cNvSpPr/>
          <p:nvPr/>
        </p:nvSpPr>
        <p:spPr>
          <a:xfrm>
            <a:off x="2339752" y="587727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三、步道簡介</a:t>
            </a:r>
            <a:r>
              <a:rPr lang="en-US" altLang="zh-TW" dirty="0" smtClean="0"/>
              <a:t>(5)</a:t>
            </a:r>
            <a:endParaRPr lang="zh-TW" altLang="en-US" dirty="0">
              <a:latin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196752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米棧古道</a:t>
            </a:r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位於</a:t>
            </a:r>
            <a:r>
              <a:rPr lang="en-US" altLang="zh-TW" sz="2000" dirty="0" smtClean="0"/>
              <a:t>193</a:t>
            </a:r>
            <a:r>
              <a:rPr lang="zh-TW" altLang="en-US" sz="2000" dirty="0" smtClean="0"/>
              <a:t>線道</a:t>
            </a:r>
            <a:r>
              <a:rPr lang="en-US" altLang="zh-TW" sz="2000" dirty="0" smtClean="0"/>
              <a:t>42</a:t>
            </a:r>
            <a:r>
              <a:rPr lang="zh-TW" altLang="en-US" sz="2000" dirty="0" smtClean="0"/>
              <a:t>公里處的米棧國小旁，是早期位於東海岸畔的水璉與壽豐鄉連絡道路（穿越海岸山脈），村民以肩挑的方式將稻米挑到米棧村而促成了「挑夫」的行業，造就了米棧古道挑夫的特有文化。</a:t>
            </a:r>
            <a:endParaRPr lang="en-US" altLang="zh-TW" sz="2000" dirty="0" smtClean="0"/>
          </a:p>
          <a:p>
            <a:pPr lvl="1">
              <a:lnSpc>
                <a:spcPts val="3000"/>
              </a:lnSpc>
              <a:buFont typeface="Wingdings" pitchFamily="2" charset="2"/>
              <a:buChar char="Ø"/>
            </a:pPr>
            <a:r>
              <a:rPr lang="zh-TW" altLang="en-US" sz="2000" dirty="0" smtClean="0"/>
              <a:t>路程時間：原長七公里的古道因著公路交通而荒廢，爾後米棧社區發展協會重新修築了海拔</a:t>
            </a:r>
            <a:r>
              <a:rPr lang="en-US" altLang="zh-TW" sz="2000" dirty="0" smtClean="0"/>
              <a:t>415</a:t>
            </a:r>
            <a:r>
              <a:rPr lang="zh-TW" altLang="en-US" sz="2000" dirty="0" smtClean="0"/>
              <a:t>公尺、全長</a:t>
            </a:r>
            <a:r>
              <a:rPr lang="en-US" altLang="zh-TW" sz="2000" dirty="0" smtClean="0"/>
              <a:t>1700</a:t>
            </a:r>
            <a:r>
              <a:rPr lang="zh-TW" altLang="en-US" sz="2000" dirty="0" smtClean="0"/>
              <a:t>公尺的米棧古道。 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08104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 descr="D:\csc\照片\2015(104)-08妹妹麥哲倫步道探索\2015(104)-08-30米棧古道\DSC_0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36510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csc\照片\2015(104)-08妹妹麥哲倫步道探索\2015(104)-08-30米棧古道\DSC_0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958</Words>
  <Application>Microsoft Office PowerPoint</Application>
  <PresentationFormat>如螢幕大小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步道之旅</vt:lpstr>
      <vt:lpstr>投影片 2</vt:lpstr>
      <vt:lpstr>一、我為甚麼要做這個題目</vt:lpstr>
      <vt:lpstr>二、行前準備</vt:lpstr>
      <vt:lpstr>三、步道簡介(1)</vt:lpstr>
      <vt:lpstr>三、步道簡介(2)</vt:lpstr>
      <vt:lpstr>三、步道簡介(3)</vt:lpstr>
      <vt:lpstr>三、步道簡介(4)</vt:lpstr>
      <vt:lpstr>三、步道簡介(5)</vt:lpstr>
      <vt:lpstr>三、步道簡介(6)</vt:lpstr>
      <vt:lpstr>三、步道簡介(7)</vt:lpstr>
      <vt:lpstr>三、步道簡介(8)</vt:lpstr>
      <vt:lpstr>四、步道比一比</vt:lpstr>
      <vt:lpstr>五、心得</vt:lpstr>
      <vt:lpstr>報告完畢，謝謝大家！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步道之旅</dc:title>
  <dc:creator>USER</dc:creator>
  <cp:lastModifiedBy>USER</cp:lastModifiedBy>
  <cp:revision>100</cp:revision>
  <dcterms:created xsi:type="dcterms:W3CDTF">2015-09-05T13:50:31Z</dcterms:created>
  <dcterms:modified xsi:type="dcterms:W3CDTF">2015-09-06T16:49:28Z</dcterms:modified>
</cp:coreProperties>
</file>