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49" r:id="rId1"/>
  </p:sldMasterIdLst>
  <p:notesMasterIdLst>
    <p:notesMasterId r:id="rId23"/>
  </p:notesMasterIdLst>
  <p:sldIdLst>
    <p:sldId id="256" r:id="rId2"/>
    <p:sldId id="337" r:id="rId3"/>
    <p:sldId id="349" r:id="rId4"/>
    <p:sldId id="335" r:id="rId5"/>
    <p:sldId id="336" r:id="rId6"/>
    <p:sldId id="333" r:id="rId7"/>
    <p:sldId id="314" r:id="rId8"/>
    <p:sldId id="342" r:id="rId9"/>
    <p:sldId id="340" r:id="rId10"/>
    <p:sldId id="341" r:id="rId11"/>
    <p:sldId id="331" r:id="rId12"/>
    <p:sldId id="344" r:id="rId13"/>
    <p:sldId id="345" r:id="rId14"/>
    <p:sldId id="346" r:id="rId15"/>
    <p:sldId id="350" r:id="rId16"/>
    <p:sldId id="269" r:id="rId17"/>
    <p:sldId id="343" r:id="rId18"/>
    <p:sldId id="338" r:id="rId19"/>
    <p:sldId id="329" r:id="rId20"/>
    <p:sldId id="328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88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979D2A-B9EA-4489-88F8-DA540FA65FD1}">
  <a:tblStyle styleId="{B5979D2A-B9EA-4489-88F8-DA540FA65F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918" autoAdjust="0"/>
  </p:normalViewPr>
  <p:slideViewPr>
    <p:cSldViewPr snapToGrid="0">
      <p:cViewPr>
        <p:scale>
          <a:sx n="64" d="100"/>
          <a:sy n="64" d="100"/>
        </p:scale>
        <p:origin x="948" y="4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27b678a9ef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27b678a9ef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3471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94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239cbf094aa_1_5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239cbf094aa_1_5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https://www.youtube.com/watch?v=xoCSz-Md5Lg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1467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Google Shape;2756;g239cbf094aa_1_3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7" name="Google Shape;2757;g239cbf094aa_1_3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g239cbf094aa_1_35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752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Google Shape;2756;g239cbf094aa_1_3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7" name="Google Shape;2757;g239cbf094aa_1_3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g239cbf094aa_1_35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334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2479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g239cbf094aa_1_17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9" name="Google Shape;2579;g239cbf094aa_1_17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1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87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798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13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43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239cbf094aa_1_5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239cbf094aa_1_5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https://www.youtube.com/watch?v=xoCSz-Md5Lg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404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Google Shape;2756;g239cbf094aa_1_3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7" name="Google Shape;2757;g239cbf094aa_1_3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g239cbf094aa_1_35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166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239cbf094aa_1_2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239cbf094aa_1_2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22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2026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824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0272"/>
            <a:ext cx="5800725" cy="435887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7729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 02">
  <p:cSld name="Blank Slide 02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346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訂版面配置 1">
  <p:cSld name="自訂版面配置 1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39"/>
          <p:cNvSpPr txBox="1">
            <a:spLocks noGrp="1"/>
          </p:cNvSpPr>
          <p:nvPr>
            <p:ph type="title"/>
          </p:nvPr>
        </p:nvSpPr>
        <p:spPr>
          <a:xfrm>
            <a:off x="326600" y="314200"/>
            <a:ext cx="15309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59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訂版面配置 33">
  <p:cSld name="自訂版面配置 3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title"/>
          </p:nvPr>
        </p:nvSpPr>
        <p:spPr>
          <a:xfrm>
            <a:off x="311700" y="2890625"/>
            <a:ext cx="7434600" cy="58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body" idx="1"/>
          </p:nvPr>
        </p:nvSpPr>
        <p:spPr>
          <a:xfrm>
            <a:off x="311700" y="3521425"/>
            <a:ext cx="6362400" cy="11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89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訂版面配置 8">
  <p:cSld name="自訂版面配置 8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38"/>
          <p:cNvSpPr txBox="1">
            <a:spLocks noGrp="1"/>
          </p:cNvSpPr>
          <p:nvPr>
            <p:ph type="title"/>
          </p:nvPr>
        </p:nvSpPr>
        <p:spPr>
          <a:xfrm>
            <a:off x="339575" y="851900"/>
            <a:ext cx="4756200" cy="3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0" name="Google Shape;860;p1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021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訂版面配置">
  <p:cSld name="自訂版面配置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95"/>
          <p:cNvSpPr txBox="1">
            <a:spLocks noGrp="1"/>
          </p:cNvSpPr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0" name="Google Shape;1230;p195"/>
          <p:cNvSpPr txBox="1">
            <a:spLocks noGrp="1"/>
          </p:cNvSpPr>
          <p:nvPr>
            <p:ph type="body" idx="1"/>
          </p:nvPr>
        </p:nvSpPr>
        <p:spPr>
          <a:xfrm>
            <a:off x="3529200" y="2540500"/>
            <a:ext cx="52953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–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–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»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1" name="Google Shape;1231;p1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654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訂版面配置 3">
  <p:cSld name="自訂版面配置 3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97"/>
          <p:cNvSpPr txBox="1">
            <a:spLocks noGrp="1"/>
          </p:cNvSpPr>
          <p:nvPr>
            <p:ph type="title"/>
          </p:nvPr>
        </p:nvSpPr>
        <p:spPr>
          <a:xfrm>
            <a:off x="762025" y="1189150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244" name="Google Shape;1244;p197"/>
          <p:cNvSpPr txBox="1">
            <a:spLocks noGrp="1"/>
          </p:cNvSpPr>
          <p:nvPr>
            <p:ph type="body" idx="1"/>
          </p:nvPr>
        </p:nvSpPr>
        <p:spPr>
          <a:xfrm>
            <a:off x="762025" y="2253000"/>
            <a:ext cx="7620000" cy="23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616161"/>
              </a:buClr>
              <a:buSzPts val="2000"/>
              <a:buChar char="•"/>
              <a:defRPr sz="2000">
                <a:solidFill>
                  <a:srgbClr val="616161"/>
                </a:solidFill>
              </a:defRPr>
            </a:lvl1pPr>
            <a:lvl2pPr marL="914400" lvl="1" indent="-330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600"/>
              <a:buChar char="–"/>
              <a:defRPr sz="1600">
                <a:solidFill>
                  <a:srgbClr val="616161"/>
                </a:solidFill>
              </a:defRPr>
            </a:lvl2pPr>
            <a:lvl3pPr marL="1371600" lvl="2" indent="-330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600"/>
              <a:buChar char="•"/>
              <a:defRPr sz="1600">
                <a:solidFill>
                  <a:srgbClr val="616161"/>
                </a:solidFill>
              </a:defRPr>
            </a:lvl3pPr>
            <a:lvl4pPr marL="1828800" lvl="3" indent="-330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600"/>
              <a:buChar char="–"/>
              <a:defRPr sz="1600">
                <a:solidFill>
                  <a:srgbClr val="616161"/>
                </a:solidFill>
              </a:defRPr>
            </a:lvl4pPr>
            <a:lvl5pPr marL="2286000" lvl="4" indent="-330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600"/>
              <a:buChar char="»"/>
              <a:defRPr sz="1600">
                <a:solidFill>
                  <a:srgbClr val="616161"/>
                </a:solidFill>
              </a:defRPr>
            </a:lvl5pPr>
            <a:lvl6pPr marL="2743200" lvl="5" indent="-330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600"/>
              <a:buChar char="•"/>
              <a:defRPr sz="1600">
                <a:solidFill>
                  <a:srgbClr val="616161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600"/>
              <a:buChar char="•"/>
              <a:defRPr sz="1600">
                <a:solidFill>
                  <a:srgbClr val="616161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600"/>
              <a:buChar char="•"/>
              <a:defRPr sz="1600">
                <a:solidFill>
                  <a:srgbClr val="616161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16161"/>
              </a:buClr>
              <a:buSzPts val="1600"/>
              <a:buChar char="•"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1245" name="Google Shape;1245;p1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362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423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5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288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0"/>
            <a:ext cx="3886200" cy="326350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0"/>
            <a:ext cx="3886200" cy="326350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0452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37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64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515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611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018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69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820" y="336919"/>
            <a:ext cx="249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13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3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4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88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5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46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05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55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12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52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2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airplan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51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8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airplan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24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8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48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3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16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</TotalTime>
  <Words>56</Words>
  <Application>Microsoft Office PowerPoint</Application>
  <PresentationFormat>如螢幕大小 (16:9)</PresentationFormat>
  <Paragraphs>6</Paragraphs>
  <Slides>21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Google Sans</vt:lpstr>
      <vt:lpstr>新細明體</vt:lpstr>
      <vt:lpstr>Arial</vt:lpstr>
      <vt:lpstr>Calibri</vt:lpstr>
      <vt:lpstr>Calibri Light</vt:lpstr>
      <vt:lpstr>Wingdings 2</vt:lpstr>
      <vt:lpstr>HDOfficeLightV0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</dc:creator>
  <cp:lastModifiedBy>CHI</cp:lastModifiedBy>
  <cp:revision>241</cp:revision>
  <dcterms:modified xsi:type="dcterms:W3CDTF">2024-10-06T06:49:05Z</dcterms:modified>
</cp:coreProperties>
</file>