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93" r:id="rId2"/>
    <p:sldId id="292" r:id="rId3"/>
    <p:sldId id="289" r:id="rId4"/>
    <p:sldId id="288" r:id="rId5"/>
    <p:sldId id="257" r:id="rId6"/>
    <p:sldId id="271" r:id="rId7"/>
    <p:sldId id="287" r:id="rId8"/>
    <p:sldId id="291" r:id="rId9"/>
    <p:sldId id="290" r:id="rId10"/>
    <p:sldId id="278" r:id="rId11"/>
  </p:sldIdLst>
  <p:sldSz cx="9144000" cy="6858000" type="screen4x3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620" autoAdjust="0"/>
  </p:normalViewPr>
  <p:slideViewPr>
    <p:cSldViewPr>
      <p:cViewPr varScale="1">
        <p:scale>
          <a:sx n="85" d="100"/>
          <a:sy n="85" d="100"/>
        </p:scale>
        <p:origin x="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C93DC-EB1A-45D6-AA3B-69CBAFFB2170}" type="doc">
      <dgm:prSet loTypeId="urn:microsoft.com/office/officeart/2005/8/layout/vProcess5" loCatId="process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2D1C6229-FC0D-44D6-89AF-14E3C4E86D2D}">
      <dgm:prSet phldrT="[文字]" custT="1"/>
      <dgm:spPr/>
      <dgm:t>
        <a:bodyPr/>
        <a:lstStyle/>
        <a:p>
          <a:pPr algn="ctr"/>
          <a:r>
            <a:rPr lang="en-US" altLang="zh-TW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C:(Cross)</a:t>
          </a:r>
          <a:r>
            <a:rPr lang="zh-TW" altLang="en-US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白色十字   </a:t>
          </a:r>
          <a:endParaRPr lang="zh-TW" altLang="en-US" sz="2200" b="1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94587F2-6B42-47BC-AD42-976E1D76F5BF}" type="parTrans" cxnId="{B206D27C-FAFD-4A31-8306-F1CB00D86890}">
      <dgm:prSet/>
      <dgm:spPr/>
      <dgm:t>
        <a:bodyPr/>
        <a:lstStyle/>
        <a:p>
          <a:endParaRPr lang="zh-TW" altLang="en-US"/>
        </a:p>
      </dgm:t>
    </dgm:pt>
    <dgm:pt modelId="{A06A8B10-A812-4B0F-BA67-3E6BD9EB72E5}" type="sibTrans" cxnId="{B206D27C-FAFD-4A31-8306-F1CB00D86890}">
      <dgm:prSet/>
      <dgm:spPr/>
      <dgm:t>
        <a:bodyPr/>
        <a:lstStyle/>
        <a:p>
          <a:endParaRPr lang="zh-TW" altLang="en-US"/>
        </a:p>
      </dgm:t>
    </dgm:pt>
    <dgm:pt modelId="{0FFFFB3C-F44B-4D64-B455-8E39CEA9D5B0}">
      <dgm:prSet phldrT="[文字]" custT="1"/>
      <dgm:spPr/>
      <dgm:t>
        <a:bodyPr/>
        <a:lstStyle/>
        <a:p>
          <a:pPr algn="ctr"/>
          <a:r>
            <a:rPr lang="en-US" altLang="zh-TW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F:(F2L)</a:t>
          </a:r>
          <a:r>
            <a:rPr lang="zh-TW" altLang="en-US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一次兩層解</a:t>
          </a:r>
          <a:endParaRPr lang="zh-TW" altLang="en-US" sz="2200" b="1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5DD8F9A-CE5C-478A-8FEF-7D7F9A6F5A82}" type="parTrans" cxnId="{27E26AC2-6FC7-45AA-A08E-C831D4723901}">
      <dgm:prSet/>
      <dgm:spPr/>
      <dgm:t>
        <a:bodyPr/>
        <a:lstStyle/>
        <a:p>
          <a:endParaRPr lang="zh-TW" altLang="en-US"/>
        </a:p>
      </dgm:t>
    </dgm:pt>
    <dgm:pt modelId="{1CC52972-33DF-4ABC-AEAB-8FEA9FFFD490}" type="sibTrans" cxnId="{27E26AC2-6FC7-45AA-A08E-C831D4723901}">
      <dgm:prSet/>
      <dgm:spPr/>
      <dgm:t>
        <a:bodyPr/>
        <a:lstStyle/>
        <a:p>
          <a:endParaRPr lang="zh-TW" altLang="en-US"/>
        </a:p>
      </dgm:t>
    </dgm:pt>
    <dgm:pt modelId="{2BEB43CA-04F0-48FD-AD22-D57BAA80B810}">
      <dgm:prSet phldrT="[文字]" custT="1"/>
      <dgm:spPr/>
      <dgm:t>
        <a:bodyPr/>
        <a:lstStyle/>
        <a:p>
          <a:pPr algn="ctr"/>
          <a:r>
            <a:rPr lang="en-US" altLang="zh-TW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O:(OLL)</a:t>
          </a:r>
          <a:r>
            <a:rPr lang="zh-TW" altLang="en-US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黃色面 </a:t>
          </a:r>
          <a:endParaRPr lang="zh-TW" altLang="en-US" sz="2200" b="1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C9071395-4E97-42D5-8791-28D3F040FDCD}" type="parTrans" cxnId="{B7D19D7D-1EAF-4262-A48B-0057441C9BEB}">
      <dgm:prSet/>
      <dgm:spPr/>
      <dgm:t>
        <a:bodyPr/>
        <a:lstStyle/>
        <a:p>
          <a:endParaRPr lang="zh-TW" altLang="en-US"/>
        </a:p>
      </dgm:t>
    </dgm:pt>
    <dgm:pt modelId="{E31DCA50-B9D6-48AF-B3B5-6365299CD75B}" type="sibTrans" cxnId="{B7D19D7D-1EAF-4262-A48B-0057441C9BEB}">
      <dgm:prSet/>
      <dgm:spPr/>
      <dgm:t>
        <a:bodyPr/>
        <a:lstStyle/>
        <a:p>
          <a:endParaRPr lang="zh-TW" altLang="en-US"/>
        </a:p>
      </dgm:t>
    </dgm:pt>
    <dgm:pt modelId="{4FEA221B-BCAF-48EC-9F4A-EA2CB81F71F3}">
      <dgm:prSet custT="1"/>
      <dgm:spPr/>
      <dgm:t>
        <a:bodyPr/>
        <a:lstStyle/>
        <a:p>
          <a:pPr algn="ctr"/>
          <a:r>
            <a:rPr lang="en-US" altLang="zh-TW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P:(PLL)</a:t>
          </a:r>
          <a:r>
            <a:rPr lang="zh-TW" altLang="en-US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第三層</a:t>
          </a:r>
          <a:endParaRPr lang="en-US" altLang="zh-TW" sz="2200" b="1" dirty="0" smtClean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A1ED387-B33C-4C78-AE53-7B58EB448853}" type="parTrans" cxnId="{D7500C8C-5200-47F2-9035-5A0FCEDB4FD2}">
      <dgm:prSet/>
      <dgm:spPr/>
      <dgm:t>
        <a:bodyPr/>
        <a:lstStyle/>
        <a:p>
          <a:endParaRPr lang="zh-TW" altLang="en-US"/>
        </a:p>
      </dgm:t>
    </dgm:pt>
    <dgm:pt modelId="{A754A9C9-5391-4DBB-A74A-364CCF788A49}" type="sibTrans" cxnId="{D7500C8C-5200-47F2-9035-5A0FCEDB4FD2}">
      <dgm:prSet/>
      <dgm:spPr/>
      <dgm:t>
        <a:bodyPr/>
        <a:lstStyle/>
        <a:p>
          <a:endParaRPr lang="zh-TW" altLang="en-US"/>
        </a:p>
      </dgm:t>
    </dgm:pt>
    <dgm:pt modelId="{21571CB0-649D-4C2B-A2A1-B317A91C7C9B}">
      <dgm:prSet phldrT="[文字]" custT="1"/>
      <dgm:spPr/>
      <dgm:t>
        <a:bodyPr/>
        <a:lstStyle/>
        <a:p>
          <a:pPr algn="ctr"/>
          <a:r>
            <a:rPr lang="en-US" altLang="zh-TW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CFOP</a:t>
          </a:r>
          <a:r>
            <a:rPr lang="zh-TW" altLang="en-US" sz="2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解法</a:t>
          </a:r>
          <a:endParaRPr lang="zh-TW" altLang="en-US" sz="2200" b="1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F37663A-AC79-4961-A5F8-6B6B1250B5A2}" type="parTrans" cxnId="{D2643277-61A3-431C-8638-7BF66F69C332}">
      <dgm:prSet/>
      <dgm:spPr/>
      <dgm:t>
        <a:bodyPr/>
        <a:lstStyle/>
        <a:p>
          <a:endParaRPr lang="zh-TW" altLang="en-US"/>
        </a:p>
      </dgm:t>
    </dgm:pt>
    <dgm:pt modelId="{85ECB1D8-CC26-41FC-A113-596235538633}" type="sibTrans" cxnId="{D2643277-61A3-431C-8638-7BF66F69C332}">
      <dgm:prSet/>
      <dgm:spPr/>
      <dgm:t>
        <a:bodyPr/>
        <a:lstStyle/>
        <a:p>
          <a:endParaRPr lang="zh-TW" altLang="en-US"/>
        </a:p>
      </dgm:t>
    </dgm:pt>
    <dgm:pt modelId="{568D9FA5-48EE-4EBE-AA54-8567D2F0472C}" type="pres">
      <dgm:prSet presAssocID="{BBEC93DC-EB1A-45D6-AA3B-69CBAFFB21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C2FA84-612A-4CFD-BB2A-450090E0C13D}" type="pres">
      <dgm:prSet presAssocID="{BBEC93DC-EB1A-45D6-AA3B-69CBAFFB2170}" presName="dummyMaxCanvas" presStyleCnt="0">
        <dgm:presLayoutVars/>
      </dgm:prSet>
      <dgm:spPr/>
    </dgm:pt>
    <dgm:pt modelId="{C0C26FEE-05B7-4F5E-8451-A12A5F375342}" type="pres">
      <dgm:prSet presAssocID="{BBEC93DC-EB1A-45D6-AA3B-69CBAFFB217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4BDCC3-A8DD-477C-A675-60D40BE96656}" type="pres">
      <dgm:prSet presAssocID="{BBEC93DC-EB1A-45D6-AA3B-69CBAFFB217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940CFF-18B8-4EA4-AE29-9DDADAA95B86}" type="pres">
      <dgm:prSet presAssocID="{BBEC93DC-EB1A-45D6-AA3B-69CBAFFB217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B60D3-0627-471E-B4F3-7E0CE87AD15D}" type="pres">
      <dgm:prSet presAssocID="{BBEC93DC-EB1A-45D6-AA3B-69CBAFFB217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0862E5-EB7C-4E6B-AAA8-01478961F679}" type="pres">
      <dgm:prSet presAssocID="{BBEC93DC-EB1A-45D6-AA3B-69CBAFFB217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F2951-2015-45F5-9F96-AFE4770CAEC6}" type="pres">
      <dgm:prSet presAssocID="{BBEC93DC-EB1A-45D6-AA3B-69CBAFFB217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93A80-8D19-4A0E-B120-9B506A7A8721}" type="pres">
      <dgm:prSet presAssocID="{BBEC93DC-EB1A-45D6-AA3B-69CBAFFB217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F6D12-C995-4562-9A91-35DCA9DF3C2E}" type="pres">
      <dgm:prSet presAssocID="{BBEC93DC-EB1A-45D6-AA3B-69CBAFFB217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5AF8E1-11CB-46BD-9690-01D49DD0261A}" type="pres">
      <dgm:prSet presAssocID="{BBEC93DC-EB1A-45D6-AA3B-69CBAFFB217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881F6C-83E7-43C2-AF02-9D97FD379227}" type="pres">
      <dgm:prSet presAssocID="{BBEC93DC-EB1A-45D6-AA3B-69CBAFFB217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E2CF12-6AAA-48C1-A007-705988FC8DBC}" type="pres">
      <dgm:prSet presAssocID="{BBEC93DC-EB1A-45D6-AA3B-69CBAFFB217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97A3B-EEE6-421E-90F3-28A4906FBA6D}" type="pres">
      <dgm:prSet presAssocID="{BBEC93DC-EB1A-45D6-AA3B-69CBAFFB217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776A8B-9A19-4CD0-9ED5-8F3E52AF665C}" type="pres">
      <dgm:prSet presAssocID="{BBEC93DC-EB1A-45D6-AA3B-69CBAFFB217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51568F-7217-49D9-BB64-D9DCB9CB049A}" type="pres">
      <dgm:prSet presAssocID="{BBEC93DC-EB1A-45D6-AA3B-69CBAFFB217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D19D7D-1EAF-4262-A48B-0057441C9BEB}" srcId="{BBEC93DC-EB1A-45D6-AA3B-69CBAFFB2170}" destId="{2BEB43CA-04F0-48FD-AD22-D57BAA80B810}" srcOrd="3" destOrd="0" parTransId="{C9071395-4E97-42D5-8791-28D3F040FDCD}" sibTransId="{E31DCA50-B9D6-48AF-B3B5-6365299CD75B}"/>
    <dgm:cxn modelId="{9C155CAF-114C-481F-8521-BD2AC921DBEE}" type="presOf" srcId="{2D1C6229-FC0D-44D6-89AF-14E3C4E86D2D}" destId="{C34BDCC3-A8DD-477C-A675-60D40BE96656}" srcOrd="0" destOrd="0" presId="urn:microsoft.com/office/officeart/2005/8/layout/vProcess5"/>
    <dgm:cxn modelId="{82146EE4-1C0C-4DBC-A58B-BD7B349B792E}" type="presOf" srcId="{2BEB43CA-04F0-48FD-AD22-D57BAA80B810}" destId="{EE776A8B-9A19-4CD0-9ED5-8F3E52AF665C}" srcOrd="1" destOrd="0" presId="urn:microsoft.com/office/officeart/2005/8/layout/vProcess5"/>
    <dgm:cxn modelId="{D2643277-61A3-431C-8638-7BF66F69C332}" srcId="{BBEC93DC-EB1A-45D6-AA3B-69CBAFFB2170}" destId="{21571CB0-649D-4C2B-A2A1-B317A91C7C9B}" srcOrd="0" destOrd="0" parTransId="{8F37663A-AC79-4961-A5F8-6B6B1250B5A2}" sibTransId="{85ECB1D8-CC26-41FC-A113-596235538633}"/>
    <dgm:cxn modelId="{E812EE72-3C45-4CB3-B58B-9FB5C35A6F68}" type="presOf" srcId="{2D1C6229-FC0D-44D6-89AF-14E3C4E86D2D}" destId="{65E2CF12-6AAA-48C1-A007-705988FC8DBC}" srcOrd="1" destOrd="0" presId="urn:microsoft.com/office/officeart/2005/8/layout/vProcess5"/>
    <dgm:cxn modelId="{3027309B-93BC-4C22-9282-FAB52F39CC0A}" type="presOf" srcId="{21571CB0-649D-4C2B-A2A1-B317A91C7C9B}" destId="{9A881F6C-83E7-43C2-AF02-9D97FD379227}" srcOrd="1" destOrd="0" presId="urn:microsoft.com/office/officeart/2005/8/layout/vProcess5"/>
    <dgm:cxn modelId="{3F558F47-8BA0-4070-8D9D-FAD7C867384D}" type="presOf" srcId="{E31DCA50-B9D6-48AF-B3B5-6365299CD75B}" destId="{AA5AF8E1-11CB-46BD-9690-01D49DD0261A}" srcOrd="0" destOrd="0" presId="urn:microsoft.com/office/officeart/2005/8/layout/vProcess5"/>
    <dgm:cxn modelId="{B206D27C-FAFD-4A31-8306-F1CB00D86890}" srcId="{BBEC93DC-EB1A-45D6-AA3B-69CBAFFB2170}" destId="{2D1C6229-FC0D-44D6-89AF-14E3C4E86D2D}" srcOrd="1" destOrd="0" parTransId="{294587F2-6B42-47BC-AD42-976E1D76F5BF}" sibTransId="{A06A8B10-A812-4B0F-BA67-3E6BD9EB72E5}"/>
    <dgm:cxn modelId="{A9381B6D-36A7-4AE0-AF89-50BD37F3E97C}" type="presOf" srcId="{BBEC93DC-EB1A-45D6-AA3B-69CBAFFB2170}" destId="{568D9FA5-48EE-4EBE-AA54-8567D2F0472C}" srcOrd="0" destOrd="0" presId="urn:microsoft.com/office/officeart/2005/8/layout/vProcess5"/>
    <dgm:cxn modelId="{875BF670-0C14-4405-98CD-873B9E741633}" type="presOf" srcId="{1CC52972-33DF-4ABC-AEAB-8FEA9FFFD490}" destId="{611F6D12-C995-4562-9A91-35DCA9DF3C2E}" srcOrd="0" destOrd="0" presId="urn:microsoft.com/office/officeart/2005/8/layout/vProcess5"/>
    <dgm:cxn modelId="{65E5D7B0-5474-4059-B8FB-49B3AFA2F214}" type="presOf" srcId="{2BEB43CA-04F0-48FD-AD22-D57BAA80B810}" destId="{9E2B60D3-0627-471E-B4F3-7E0CE87AD15D}" srcOrd="0" destOrd="0" presId="urn:microsoft.com/office/officeart/2005/8/layout/vProcess5"/>
    <dgm:cxn modelId="{9962558F-10BC-4FB6-90DA-B28A79B27A0B}" type="presOf" srcId="{85ECB1D8-CC26-41FC-A113-596235538633}" destId="{1AFF2951-2015-45F5-9F96-AFE4770CAEC6}" srcOrd="0" destOrd="0" presId="urn:microsoft.com/office/officeart/2005/8/layout/vProcess5"/>
    <dgm:cxn modelId="{D7500C8C-5200-47F2-9035-5A0FCEDB4FD2}" srcId="{BBEC93DC-EB1A-45D6-AA3B-69CBAFFB2170}" destId="{4FEA221B-BCAF-48EC-9F4A-EA2CB81F71F3}" srcOrd="4" destOrd="0" parTransId="{EA1ED387-B33C-4C78-AE53-7B58EB448853}" sibTransId="{A754A9C9-5391-4DBB-A74A-364CCF788A49}"/>
    <dgm:cxn modelId="{27E26AC2-6FC7-45AA-A08E-C831D4723901}" srcId="{BBEC93DC-EB1A-45D6-AA3B-69CBAFFB2170}" destId="{0FFFFB3C-F44B-4D64-B455-8E39CEA9D5B0}" srcOrd="2" destOrd="0" parTransId="{95DD8F9A-CE5C-478A-8FEF-7D7F9A6F5A82}" sibTransId="{1CC52972-33DF-4ABC-AEAB-8FEA9FFFD490}"/>
    <dgm:cxn modelId="{DBC55B48-C582-4F17-B682-0F684D2CA748}" type="presOf" srcId="{0FFFFB3C-F44B-4D64-B455-8E39CEA9D5B0}" destId="{18A97A3B-EEE6-421E-90F3-28A4906FBA6D}" srcOrd="1" destOrd="0" presId="urn:microsoft.com/office/officeart/2005/8/layout/vProcess5"/>
    <dgm:cxn modelId="{17211788-9001-4945-9538-8963623D1428}" type="presOf" srcId="{0FFFFB3C-F44B-4D64-B455-8E39CEA9D5B0}" destId="{25940CFF-18B8-4EA4-AE29-9DDADAA95B86}" srcOrd="0" destOrd="0" presId="urn:microsoft.com/office/officeart/2005/8/layout/vProcess5"/>
    <dgm:cxn modelId="{497FCF66-C083-401F-83B7-3B0CE798CBAB}" type="presOf" srcId="{4FEA221B-BCAF-48EC-9F4A-EA2CB81F71F3}" destId="{4C0862E5-EB7C-4E6B-AAA8-01478961F679}" srcOrd="0" destOrd="0" presId="urn:microsoft.com/office/officeart/2005/8/layout/vProcess5"/>
    <dgm:cxn modelId="{43F4C9F6-746C-4E85-AFE7-5A89F6641386}" type="presOf" srcId="{21571CB0-649D-4C2B-A2A1-B317A91C7C9B}" destId="{C0C26FEE-05B7-4F5E-8451-A12A5F375342}" srcOrd="0" destOrd="0" presId="urn:microsoft.com/office/officeart/2005/8/layout/vProcess5"/>
    <dgm:cxn modelId="{DE9F3656-A86C-416C-83E7-57C42F0D8031}" type="presOf" srcId="{4FEA221B-BCAF-48EC-9F4A-EA2CB81F71F3}" destId="{4A51568F-7217-49D9-BB64-D9DCB9CB049A}" srcOrd="1" destOrd="0" presId="urn:microsoft.com/office/officeart/2005/8/layout/vProcess5"/>
    <dgm:cxn modelId="{4018DD3B-3538-4ADB-9429-C75A5B0D8986}" type="presOf" srcId="{A06A8B10-A812-4B0F-BA67-3E6BD9EB72E5}" destId="{2FE93A80-8D19-4A0E-B120-9B506A7A8721}" srcOrd="0" destOrd="0" presId="urn:microsoft.com/office/officeart/2005/8/layout/vProcess5"/>
    <dgm:cxn modelId="{F4B7C9F4-A4E3-4C80-B2DD-DBDB69C26128}" type="presParOf" srcId="{568D9FA5-48EE-4EBE-AA54-8567D2F0472C}" destId="{FAC2FA84-612A-4CFD-BB2A-450090E0C13D}" srcOrd="0" destOrd="0" presId="urn:microsoft.com/office/officeart/2005/8/layout/vProcess5"/>
    <dgm:cxn modelId="{C44BCB4C-769B-44AC-8EA3-038BC38DC522}" type="presParOf" srcId="{568D9FA5-48EE-4EBE-AA54-8567D2F0472C}" destId="{C0C26FEE-05B7-4F5E-8451-A12A5F375342}" srcOrd="1" destOrd="0" presId="urn:microsoft.com/office/officeart/2005/8/layout/vProcess5"/>
    <dgm:cxn modelId="{9FC544A4-3B01-4B3D-A203-D92C9FD0D489}" type="presParOf" srcId="{568D9FA5-48EE-4EBE-AA54-8567D2F0472C}" destId="{C34BDCC3-A8DD-477C-A675-60D40BE96656}" srcOrd="2" destOrd="0" presId="urn:microsoft.com/office/officeart/2005/8/layout/vProcess5"/>
    <dgm:cxn modelId="{CBFDFA84-9E96-4D8C-92B4-396BDE927F11}" type="presParOf" srcId="{568D9FA5-48EE-4EBE-AA54-8567D2F0472C}" destId="{25940CFF-18B8-4EA4-AE29-9DDADAA95B86}" srcOrd="3" destOrd="0" presId="urn:microsoft.com/office/officeart/2005/8/layout/vProcess5"/>
    <dgm:cxn modelId="{B73B473E-1D80-4481-853D-0854CDBC8E4E}" type="presParOf" srcId="{568D9FA5-48EE-4EBE-AA54-8567D2F0472C}" destId="{9E2B60D3-0627-471E-B4F3-7E0CE87AD15D}" srcOrd="4" destOrd="0" presId="urn:microsoft.com/office/officeart/2005/8/layout/vProcess5"/>
    <dgm:cxn modelId="{50FDABA6-84E5-437F-82B7-5F829F8D699F}" type="presParOf" srcId="{568D9FA5-48EE-4EBE-AA54-8567D2F0472C}" destId="{4C0862E5-EB7C-4E6B-AAA8-01478961F679}" srcOrd="5" destOrd="0" presId="urn:microsoft.com/office/officeart/2005/8/layout/vProcess5"/>
    <dgm:cxn modelId="{F1E80EDC-BDEC-4942-B064-79E708787042}" type="presParOf" srcId="{568D9FA5-48EE-4EBE-AA54-8567D2F0472C}" destId="{1AFF2951-2015-45F5-9F96-AFE4770CAEC6}" srcOrd="6" destOrd="0" presId="urn:microsoft.com/office/officeart/2005/8/layout/vProcess5"/>
    <dgm:cxn modelId="{0925C2CB-8433-4A01-9939-A9A183AF0EF9}" type="presParOf" srcId="{568D9FA5-48EE-4EBE-AA54-8567D2F0472C}" destId="{2FE93A80-8D19-4A0E-B120-9B506A7A8721}" srcOrd="7" destOrd="0" presId="urn:microsoft.com/office/officeart/2005/8/layout/vProcess5"/>
    <dgm:cxn modelId="{0690B6D7-0AE1-4DBF-AF90-82D67B7F2D19}" type="presParOf" srcId="{568D9FA5-48EE-4EBE-AA54-8567D2F0472C}" destId="{611F6D12-C995-4562-9A91-35DCA9DF3C2E}" srcOrd="8" destOrd="0" presId="urn:microsoft.com/office/officeart/2005/8/layout/vProcess5"/>
    <dgm:cxn modelId="{4C4AC5DB-3805-4EBB-A16C-B294E41A6580}" type="presParOf" srcId="{568D9FA5-48EE-4EBE-AA54-8567D2F0472C}" destId="{AA5AF8E1-11CB-46BD-9690-01D49DD0261A}" srcOrd="9" destOrd="0" presId="urn:microsoft.com/office/officeart/2005/8/layout/vProcess5"/>
    <dgm:cxn modelId="{DD94EB0C-9EB0-4087-BEC0-8280ECAE335C}" type="presParOf" srcId="{568D9FA5-48EE-4EBE-AA54-8567D2F0472C}" destId="{9A881F6C-83E7-43C2-AF02-9D97FD379227}" srcOrd="10" destOrd="0" presId="urn:microsoft.com/office/officeart/2005/8/layout/vProcess5"/>
    <dgm:cxn modelId="{F141631F-2936-4FE7-9ACA-D53037680EE6}" type="presParOf" srcId="{568D9FA5-48EE-4EBE-AA54-8567D2F0472C}" destId="{65E2CF12-6AAA-48C1-A007-705988FC8DBC}" srcOrd="11" destOrd="0" presId="urn:microsoft.com/office/officeart/2005/8/layout/vProcess5"/>
    <dgm:cxn modelId="{20451966-AC2C-45D8-B946-421ED60A56D1}" type="presParOf" srcId="{568D9FA5-48EE-4EBE-AA54-8567D2F0472C}" destId="{18A97A3B-EEE6-421E-90F3-28A4906FBA6D}" srcOrd="12" destOrd="0" presId="urn:microsoft.com/office/officeart/2005/8/layout/vProcess5"/>
    <dgm:cxn modelId="{4AF00753-5768-44D4-8AF3-79958136010C}" type="presParOf" srcId="{568D9FA5-48EE-4EBE-AA54-8567D2F0472C}" destId="{EE776A8B-9A19-4CD0-9ED5-8F3E52AF665C}" srcOrd="13" destOrd="0" presId="urn:microsoft.com/office/officeart/2005/8/layout/vProcess5"/>
    <dgm:cxn modelId="{8E184F45-5EC8-4778-8944-FB5B6860E291}" type="presParOf" srcId="{568D9FA5-48EE-4EBE-AA54-8567D2F0472C}" destId="{4A51568F-7217-49D9-BB64-D9DCB9CB04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F196E-E4EC-4ADF-85A3-5BABF1D1DB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972430-3CC4-4B52-BF5B-0165204ACAC8}">
      <dgm:prSet phldrT="[文字]" custT="1"/>
      <dgm:spPr/>
      <dgm:t>
        <a:bodyPr/>
        <a:lstStyle/>
        <a:p>
          <a:pPr algn="l"/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Step1(C)</a:t>
          </a:r>
        </a:p>
      </dgm:t>
    </dgm:pt>
    <dgm:pt modelId="{6B928882-C7FB-4221-AB8E-AC4CA1F6D7A8}" type="parTrans" cxnId="{B63EA36F-9A01-48E0-BBD7-6570D10FE799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76F6D9F-A461-43EA-A742-A02B66FA9316}" type="sibTrans" cxnId="{B63EA36F-9A01-48E0-BBD7-6570D10FE799}">
      <dgm:prSet custT="1"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3CE2BDDD-1155-46B2-B9E8-EA3635BD93F5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先找到白色邊塊，將其垂直邊塊對齊到同色中心點。再將原本白色邊塊對齊到白色中心點。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6DD14EE-4E2F-4528-AA13-6C5D5DFE8435}" type="parTrans" cxnId="{FB464040-91A5-4F68-AD98-331756E64E64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1EDE7A07-35F8-4E9C-8B7F-A3435BF13D7C}" type="sibTrans" cxnId="{FB464040-91A5-4F68-AD98-331756E64E64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3C9C094B-44B1-4CEF-A51D-0884839B3C1B}">
      <dgm:prSet phldrT="[文字]" custT="1"/>
      <dgm:spPr/>
      <dgm:t>
        <a:bodyPr/>
        <a:lstStyle/>
        <a:p>
          <a:pPr algn="l"/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Step2(F)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9EE4D11-F9F2-4C2F-B014-889666EB0B55}" type="parTrans" cxnId="{F155E56C-48F3-471C-A0CF-338AEF0CC16F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015FD5D-8BC4-4DCD-8012-C28F54B62C88}" type="sibTrans" cxnId="{F155E56C-48F3-471C-A0CF-338AEF0CC16F}">
      <dgm:prSet custT="1"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DE0B974B-0582-4213-8EF4-278EDDA05261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將一個角塊和一個邊塊組成一組</a:t>
          </a:r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pair</a:t>
          </a:r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，再放進對應空槽內。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5FFECE8-F7A0-412B-844E-2EB7CC9FB9EB}" type="parTrans" cxnId="{9A59BA5B-6B81-4B0E-BDC8-6C417F2D6C68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A0429FE-8012-4CCC-9783-879A73C923B5}" type="sibTrans" cxnId="{9A59BA5B-6B81-4B0E-BDC8-6C417F2D6C68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0C32FB5-34CA-4593-975D-CF7FC5BFF0B9}">
      <dgm:prSet phldrT="[文字]" custT="1"/>
      <dgm:spPr/>
      <dgm:t>
        <a:bodyPr/>
        <a:lstStyle/>
        <a:p>
          <a:pPr algn="l"/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Step3-1(O1)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BD96967-0F40-4FFF-8D3A-3BF25D19AA75}" type="parTrans" cxnId="{E5A2142B-AFAD-448D-B5EF-D1EF7A4B2B94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0A1A949F-C9D3-4925-B105-F0E46A863F59}" type="sibTrans" cxnId="{E5A2142B-AFAD-448D-B5EF-D1EF7A4B2B94}">
      <dgm:prSet custT="1"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9679389-F4CF-4D69-8A25-CCB7AA751158}">
      <dgm:prSet phldrT="[文字]" custT="1"/>
      <dgm:spPr/>
      <dgm:t>
        <a:bodyPr/>
        <a:lstStyle/>
        <a:p>
          <a:pPr algn="l"/>
          <a:r>
            <a:rPr lang="zh-TW" altLang="en-US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單點</a:t>
          </a:r>
          <a:r>
            <a:rPr lang="en-US" altLang="zh-TW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fRUR’U’f’U’FRUR’U’F’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19025084-352E-4233-9F93-5E2B12E4C7CD}" type="parTrans" cxnId="{5620B5D0-2BE1-4002-9DDE-AF8F6A78371E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046A4BE-AAC7-41C3-B85B-08D0BB89F069}" type="sibTrans" cxnId="{5620B5D0-2BE1-4002-9DDE-AF8F6A78371E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72E8C9B4-817B-4270-BF02-A52CBFFB3213}">
      <dgm:prSet custT="1"/>
      <dgm:spPr/>
      <dgm:t>
        <a:bodyPr/>
        <a:lstStyle/>
        <a:p>
          <a:pPr algn="l"/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Step3-2(O2)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18C6272-EAA2-407E-8F62-E5B281CB82BB}" type="parTrans" cxnId="{00106349-6D53-4648-8240-5CD68C0C932E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DD120A0-CA73-4887-B190-E0D2E6E6793A}" type="sibTrans" cxnId="{00106349-6D53-4648-8240-5CD68C0C932E}">
      <dgm:prSet custT="1"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57A86E1-A3DE-4AC9-8D6C-81EE25C625A7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直線橫</a:t>
          </a:r>
          <a:r>
            <a:rPr lang="zh-TW" altLang="en-US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擺放   </a:t>
          </a:r>
          <a:r>
            <a:rPr lang="en-US" altLang="zh-TW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FRUR’U’F’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3361AA92-55CB-4B7D-8C83-EAE825DEAE25}" type="parTrans" cxnId="{F2A54690-1909-4F19-A743-BF60E21DD019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18A0A09-DB7C-4116-B489-4C518C2E86CE}" type="sibTrans" cxnId="{F2A54690-1909-4F19-A743-BF60E21DD019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6FEDE9D-6E57-4B15-A8E5-DD7EBBBA14AD}">
      <dgm:prSet phldrT="[文字]"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垂直</a:t>
          </a:r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朝右</a:t>
          </a:r>
          <a:r>
            <a:rPr lang="zh-TW" altLang="en-US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下擺</a:t>
          </a:r>
          <a:r>
            <a:rPr lang="en-US" altLang="zh-TW" sz="14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)fRUR’U’f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0467F26A-028D-48C8-AB01-C2837054E653}" type="parTrans" cxnId="{002EDD52-B509-45B9-8253-6A7BD5A583EC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F484795-887E-4638-9421-FCF26DF03E7B}" type="sibTrans" cxnId="{002EDD52-B509-45B9-8253-6A7BD5A583EC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E9E9BAC-E15E-41EF-BFE9-AEC8DFA6E134}">
      <dgm:prSet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十字</a:t>
          </a:r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+</a:t>
          </a:r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一個角塊，角塊需擺在右上，於該角塊對應角塊向右擺，即可使用公式：</a:t>
          </a:r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RU2R’U’RU’R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A7FE32AF-89E1-45A4-9191-83661A4585EE}" type="parTrans" cxnId="{1158C2E7-D93D-4D6E-BA2F-83FCB3A90FE1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D6D773F-E152-45E8-97CE-FE4D115A461B}" type="sibTrans" cxnId="{1158C2E7-D93D-4D6E-BA2F-83FCB3A90FE1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CE789BB2-83B1-4832-824E-129F6D6A4D71}">
      <dgm:prSet custT="1"/>
      <dgm:spPr/>
      <dgm:t>
        <a:bodyPr/>
        <a:lstStyle/>
        <a:p>
          <a:pPr algn="l"/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Step4(P)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023BB043-3BEA-4623-84A1-F4BFA3299566}" type="parTrans" cxnId="{A6647CE1-9B99-4A12-AC14-97BB46814541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159BEC6C-4B4B-44F4-B7E7-FE7CA34C0E48}" type="sibTrans" cxnId="{A6647CE1-9B99-4A12-AC14-97BB46814541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AD4BB981-BBBD-4542-8CED-28F16A37D549}">
      <dgm:prSet custT="1"/>
      <dgm:spPr/>
      <dgm:t>
        <a:bodyPr/>
        <a:lstStyle/>
        <a:p>
          <a:pPr algn="l"/>
          <a:r>
            <a:rPr lang="zh-TW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角塊右上和左下，邊塊左及下互相交換，公式</a:t>
          </a:r>
          <a:r>
            <a:rPr lang="en-US" altLang="zh-TW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RU2R’U’RU2L’UR’U’L</a:t>
          </a:r>
          <a:endParaRPr lang="zh-TW" altLang="en-US" sz="14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773471A1-0082-45E2-AC1C-B8C6D4B7FADF}" type="parTrans" cxnId="{0CAA9070-3682-4F22-8941-8A30344E5E66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7D25736-1265-4BA8-82E9-0611AD0A3863}" type="sibTrans" cxnId="{0CAA9070-3682-4F22-8941-8A30344E5E66}">
      <dgm:prSet/>
      <dgm:spPr/>
      <dgm:t>
        <a:bodyPr/>
        <a:lstStyle/>
        <a:p>
          <a:pPr algn="l"/>
          <a:endParaRPr lang="zh-TW" altLang="en-US" sz="140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D06FBF4-95FE-4DAE-8BB0-B38F3C4163E3}" type="pres">
      <dgm:prSet presAssocID="{395F196E-E4EC-4ADF-85A3-5BABF1D1DB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6D56D8E-BB13-43BA-9A71-8061565E604F}" type="pres">
      <dgm:prSet presAssocID="{08972430-3CC4-4B52-BF5B-0165204ACAC8}" presName="linNode" presStyleCnt="0"/>
      <dgm:spPr/>
    </dgm:pt>
    <dgm:pt modelId="{DAAB1722-C83D-470E-B504-17BE0A12A414}" type="pres">
      <dgm:prSet presAssocID="{08972430-3CC4-4B52-BF5B-0165204ACAC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C8767F-AF88-4495-A003-22FB297A67FD}" type="pres">
      <dgm:prSet presAssocID="{08972430-3CC4-4B52-BF5B-0165204ACAC8}" presName="descendantText" presStyleLbl="alignAccFollowNode1" presStyleIdx="0" presStyleCnt="5" custLinFactNeighborX="11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139DE5-73D5-4873-B2C1-0660B7E50543}" type="pres">
      <dgm:prSet presAssocID="{276F6D9F-A461-43EA-A742-A02B66FA9316}" presName="sp" presStyleCnt="0"/>
      <dgm:spPr/>
    </dgm:pt>
    <dgm:pt modelId="{DC4BA9AB-AE48-4C67-B88B-E3AA162F5AD3}" type="pres">
      <dgm:prSet presAssocID="{3C9C094B-44B1-4CEF-A51D-0884839B3C1B}" presName="linNode" presStyleCnt="0"/>
      <dgm:spPr/>
    </dgm:pt>
    <dgm:pt modelId="{05F1772F-D532-4E62-8EA5-DB04944CF5BF}" type="pres">
      <dgm:prSet presAssocID="{3C9C094B-44B1-4CEF-A51D-0884839B3C1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EB057-5617-4A54-BB66-0FFFD2D2C421}" type="pres">
      <dgm:prSet presAssocID="{3C9C094B-44B1-4CEF-A51D-0884839B3C1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2F6DA-EA56-45BD-B943-C0870F40F514}" type="pres">
      <dgm:prSet presAssocID="{9015FD5D-8BC4-4DCD-8012-C28F54B62C88}" presName="sp" presStyleCnt="0"/>
      <dgm:spPr/>
    </dgm:pt>
    <dgm:pt modelId="{E2CF216C-08A3-4E93-88AB-95190C5E7C0F}" type="pres">
      <dgm:prSet presAssocID="{50C32FB5-34CA-4593-975D-CF7FC5BFF0B9}" presName="linNode" presStyleCnt="0"/>
      <dgm:spPr/>
    </dgm:pt>
    <dgm:pt modelId="{AC400CAA-1A45-451A-B16A-6202C4420568}" type="pres">
      <dgm:prSet presAssocID="{50C32FB5-34CA-4593-975D-CF7FC5BFF0B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5EE5EA-6759-409E-99F9-8699143DFA9B}" type="pres">
      <dgm:prSet presAssocID="{50C32FB5-34CA-4593-975D-CF7FC5BFF0B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5C8C4-B5DF-4F55-A1E6-EA126CF09305}" type="pres">
      <dgm:prSet presAssocID="{0A1A949F-C9D3-4925-B105-F0E46A863F59}" presName="sp" presStyleCnt="0"/>
      <dgm:spPr/>
    </dgm:pt>
    <dgm:pt modelId="{BA9E5390-0E8B-4584-A41C-E5D9E6618FDA}" type="pres">
      <dgm:prSet presAssocID="{72E8C9B4-817B-4270-BF02-A52CBFFB3213}" presName="linNode" presStyleCnt="0"/>
      <dgm:spPr/>
    </dgm:pt>
    <dgm:pt modelId="{222BE901-D3F1-4131-9AB9-CBA834E966C5}" type="pres">
      <dgm:prSet presAssocID="{72E8C9B4-817B-4270-BF02-A52CBFFB321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973ED8-311B-4732-81DF-773281F82D04}" type="pres">
      <dgm:prSet presAssocID="{72E8C9B4-817B-4270-BF02-A52CBFFB321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B92F7B-4E7E-4AE6-8A15-D60C5978FBCF}" type="pres">
      <dgm:prSet presAssocID="{6DD120A0-CA73-4887-B190-E0D2E6E6793A}" presName="sp" presStyleCnt="0"/>
      <dgm:spPr/>
    </dgm:pt>
    <dgm:pt modelId="{2DA9DBA7-3C99-45D4-A7A6-10E868CAD522}" type="pres">
      <dgm:prSet presAssocID="{CE789BB2-83B1-4832-824E-129F6D6A4D71}" presName="linNode" presStyleCnt="0"/>
      <dgm:spPr/>
    </dgm:pt>
    <dgm:pt modelId="{9EAC9B9A-81AE-441C-8FCA-6BE5D7996BC7}" type="pres">
      <dgm:prSet presAssocID="{CE789BB2-83B1-4832-824E-129F6D6A4D71}" presName="parentText" presStyleLbl="node1" presStyleIdx="4" presStyleCnt="5" custLinFactNeighborY="22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045388-95F3-4D8A-85CC-D2FDA87F9417}" type="pres">
      <dgm:prSet presAssocID="{CE789BB2-83B1-4832-824E-129F6D6A4D7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D05344-6047-42FF-9F70-00A9DEB8A25B}" type="presOf" srcId="{50C32FB5-34CA-4593-975D-CF7FC5BFF0B9}" destId="{AC400CAA-1A45-451A-B16A-6202C4420568}" srcOrd="0" destOrd="0" presId="urn:microsoft.com/office/officeart/2005/8/layout/vList5"/>
    <dgm:cxn modelId="{56599D59-7C9F-49F1-88C2-68A9580933D5}" type="presOf" srcId="{3CE2BDDD-1155-46B2-B9E8-EA3635BD93F5}" destId="{F1C8767F-AF88-4495-A003-22FB297A67FD}" srcOrd="0" destOrd="0" presId="urn:microsoft.com/office/officeart/2005/8/layout/vList5"/>
    <dgm:cxn modelId="{9A59BA5B-6B81-4B0E-BDC8-6C417F2D6C68}" srcId="{3C9C094B-44B1-4CEF-A51D-0884839B3C1B}" destId="{DE0B974B-0582-4213-8EF4-278EDDA05261}" srcOrd="0" destOrd="0" parTransId="{E5FFECE8-F7A0-412B-844E-2EB7CC9FB9EB}" sibTransId="{9A0429FE-8012-4CCC-9783-879A73C923B5}"/>
    <dgm:cxn modelId="{76F9F899-7A58-455A-B941-2EB6B933E113}" type="presOf" srcId="{CE789BB2-83B1-4832-824E-129F6D6A4D71}" destId="{9EAC9B9A-81AE-441C-8FCA-6BE5D7996BC7}" srcOrd="0" destOrd="0" presId="urn:microsoft.com/office/officeart/2005/8/layout/vList5"/>
    <dgm:cxn modelId="{F8F0514F-8893-4F87-824C-BCFD4E39ED7A}" type="presOf" srcId="{FE9E9BAC-E15E-41EF-BFE9-AEC8DFA6E134}" destId="{E7973ED8-311B-4732-81DF-773281F82D04}" srcOrd="0" destOrd="0" presId="urn:microsoft.com/office/officeart/2005/8/layout/vList5"/>
    <dgm:cxn modelId="{4D6FD1D8-9910-483F-8D78-B32B2236859E}" type="presOf" srcId="{89679389-F4CF-4D69-8A25-CCB7AA751158}" destId="{C25EE5EA-6759-409E-99F9-8699143DFA9B}" srcOrd="0" destOrd="0" presId="urn:microsoft.com/office/officeart/2005/8/layout/vList5"/>
    <dgm:cxn modelId="{B59B4349-D921-4430-9DEB-882D0948C290}" type="presOf" srcId="{AD4BB981-BBBD-4542-8CED-28F16A37D549}" destId="{06045388-95F3-4D8A-85CC-D2FDA87F9417}" srcOrd="0" destOrd="0" presId="urn:microsoft.com/office/officeart/2005/8/layout/vList5"/>
    <dgm:cxn modelId="{FB464040-91A5-4F68-AD98-331756E64E64}" srcId="{08972430-3CC4-4B52-BF5B-0165204ACAC8}" destId="{3CE2BDDD-1155-46B2-B9E8-EA3635BD93F5}" srcOrd="0" destOrd="0" parTransId="{E6DD14EE-4E2F-4528-AA13-6C5D5DFE8435}" sibTransId="{1EDE7A07-35F8-4E9C-8B7F-A3435BF13D7C}"/>
    <dgm:cxn modelId="{1158C2E7-D93D-4D6E-BA2F-83FCB3A90FE1}" srcId="{72E8C9B4-817B-4270-BF02-A52CBFFB3213}" destId="{FE9E9BAC-E15E-41EF-BFE9-AEC8DFA6E134}" srcOrd="0" destOrd="0" parTransId="{A7FE32AF-89E1-45A4-9191-83661A4585EE}" sibTransId="{ED6D773F-E152-45E8-97CE-FE4D115A461B}"/>
    <dgm:cxn modelId="{16690FBD-2C65-47AB-B586-0478B81937C8}" type="presOf" srcId="{3C9C094B-44B1-4CEF-A51D-0884839B3C1B}" destId="{05F1772F-D532-4E62-8EA5-DB04944CF5BF}" srcOrd="0" destOrd="0" presId="urn:microsoft.com/office/officeart/2005/8/layout/vList5"/>
    <dgm:cxn modelId="{5620B5D0-2BE1-4002-9DDE-AF8F6A78371E}" srcId="{50C32FB5-34CA-4593-975D-CF7FC5BFF0B9}" destId="{89679389-F4CF-4D69-8A25-CCB7AA751158}" srcOrd="0" destOrd="0" parTransId="{19025084-352E-4233-9F93-5E2B12E4C7CD}" sibTransId="{4046A4BE-AAC7-41C3-B85B-08D0BB89F069}"/>
    <dgm:cxn modelId="{F2A54690-1909-4F19-A743-BF60E21DD019}" srcId="{50C32FB5-34CA-4593-975D-CF7FC5BFF0B9}" destId="{857A86E1-A3DE-4AC9-8D6C-81EE25C625A7}" srcOrd="1" destOrd="0" parTransId="{3361AA92-55CB-4B7D-8C83-EAE825DEAE25}" sibTransId="{818A0A09-DB7C-4116-B489-4C518C2E86CE}"/>
    <dgm:cxn modelId="{5C04C53C-C055-48D2-876B-59A25B4C13DF}" type="presOf" srcId="{72E8C9B4-817B-4270-BF02-A52CBFFB3213}" destId="{222BE901-D3F1-4131-9AB9-CBA834E966C5}" srcOrd="0" destOrd="0" presId="urn:microsoft.com/office/officeart/2005/8/layout/vList5"/>
    <dgm:cxn modelId="{3EC650BA-FBEF-4671-923D-F9390BA3875B}" type="presOf" srcId="{395F196E-E4EC-4ADF-85A3-5BABF1D1DBEC}" destId="{ED06FBF4-95FE-4DAE-8BB0-B38F3C4163E3}" srcOrd="0" destOrd="0" presId="urn:microsoft.com/office/officeart/2005/8/layout/vList5"/>
    <dgm:cxn modelId="{0CAA9070-3682-4F22-8941-8A30344E5E66}" srcId="{CE789BB2-83B1-4832-824E-129F6D6A4D71}" destId="{AD4BB981-BBBD-4542-8CED-28F16A37D549}" srcOrd="0" destOrd="0" parTransId="{773471A1-0082-45E2-AC1C-B8C6D4B7FADF}" sibTransId="{87D25736-1265-4BA8-82E9-0611AD0A3863}"/>
    <dgm:cxn modelId="{E5A2142B-AFAD-448D-B5EF-D1EF7A4B2B94}" srcId="{395F196E-E4EC-4ADF-85A3-5BABF1D1DBEC}" destId="{50C32FB5-34CA-4593-975D-CF7FC5BFF0B9}" srcOrd="2" destOrd="0" parTransId="{4BD96967-0F40-4FFF-8D3A-3BF25D19AA75}" sibTransId="{0A1A949F-C9D3-4925-B105-F0E46A863F59}"/>
    <dgm:cxn modelId="{AF21CF9D-2EB4-412F-88D5-D91AE1CA3ACA}" type="presOf" srcId="{08972430-3CC4-4B52-BF5B-0165204ACAC8}" destId="{DAAB1722-C83D-470E-B504-17BE0A12A414}" srcOrd="0" destOrd="0" presId="urn:microsoft.com/office/officeart/2005/8/layout/vList5"/>
    <dgm:cxn modelId="{00106349-6D53-4648-8240-5CD68C0C932E}" srcId="{395F196E-E4EC-4ADF-85A3-5BABF1D1DBEC}" destId="{72E8C9B4-817B-4270-BF02-A52CBFFB3213}" srcOrd="3" destOrd="0" parTransId="{918C6272-EAA2-407E-8F62-E5B281CB82BB}" sibTransId="{6DD120A0-CA73-4887-B190-E0D2E6E6793A}"/>
    <dgm:cxn modelId="{C276FDC4-9B5D-46BF-863A-4546ABA8DA36}" type="presOf" srcId="{46FEDE9D-6E57-4B15-A8E5-DD7EBBBA14AD}" destId="{C25EE5EA-6759-409E-99F9-8699143DFA9B}" srcOrd="0" destOrd="2" presId="urn:microsoft.com/office/officeart/2005/8/layout/vList5"/>
    <dgm:cxn modelId="{DD2BA79B-F0D0-4538-AC9E-DCD184AA0CF2}" type="presOf" srcId="{857A86E1-A3DE-4AC9-8D6C-81EE25C625A7}" destId="{C25EE5EA-6759-409E-99F9-8699143DFA9B}" srcOrd="0" destOrd="1" presId="urn:microsoft.com/office/officeart/2005/8/layout/vList5"/>
    <dgm:cxn modelId="{B781A414-1A90-46E3-94EE-E3319E864C3A}" type="presOf" srcId="{DE0B974B-0582-4213-8EF4-278EDDA05261}" destId="{1ADEB057-5617-4A54-BB66-0FFFD2D2C421}" srcOrd="0" destOrd="0" presId="urn:microsoft.com/office/officeart/2005/8/layout/vList5"/>
    <dgm:cxn modelId="{A6647CE1-9B99-4A12-AC14-97BB46814541}" srcId="{395F196E-E4EC-4ADF-85A3-5BABF1D1DBEC}" destId="{CE789BB2-83B1-4832-824E-129F6D6A4D71}" srcOrd="4" destOrd="0" parTransId="{023BB043-3BEA-4623-84A1-F4BFA3299566}" sibTransId="{159BEC6C-4B4B-44F4-B7E7-FE7CA34C0E48}"/>
    <dgm:cxn modelId="{B63EA36F-9A01-48E0-BBD7-6570D10FE799}" srcId="{395F196E-E4EC-4ADF-85A3-5BABF1D1DBEC}" destId="{08972430-3CC4-4B52-BF5B-0165204ACAC8}" srcOrd="0" destOrd="0" parTransId="{6B928882-C7FB-4221-AB8E-AC4CA1F6D7A8}" sibTransId="{276F6D9F-A461-43EA-A742-A02B66FA9316}"/>
    <dgm:cxn modelId="{002EDD52-B509-45B9-8253-6A7BD5A583EC}" srcId="{50C32FB5-34CA-4593-975D-CF7FC5BFF0B9}" destId="{46FEDE9D-6E57-4B15-A8E5-DD7EBBBA14AD}" srcOrd="2" destOrd="0" parTransId="{0467F26A-028D-48C8-AB01-C2837054E653}" sibTransId="{6F484795-887E-4638-9421-FCF26DF03E7B}"/>
    <dgm:cxn modelId="{F155E56C-48F3-471C-A0CF-338AEF0CC16F}" srcId="{395F196E-E4EC-4ADF-85A3-5BABF1D1DBEC}" destId="{3C9C094B-44B1-4CEF-A51D-0884839B3C1B}" srcOrd="1" destOrd="0" parTransId="{89EE4D11-F9F2-4C2F-B014-889666EB0B55}" sibTransId="{9015FD5D-8BC4-4DCD-8012-C28F54B62C88}"/>
    <dgm:cxn modelId="{6FBDBD68-2B7C-4A8C-AC04-641143EA9E0E}" type="presParOf" srcId="{ED06FBF4-95FE-4DAE-8BB0-B38F3C4163E3}" destId="{F6D56D8E-BB13-43BA-9A71-8061565E604F}" srcOrd="0" destOrd="0" presId="urn:microsoft.com/office/officeart/2005/8/layout/vList5"/>
    <dgm:cxn modelId="{6742DCCA-1A65-40A8-91C2-3BF2A50A4445}" type="presParOf" srcId="{F6D56D8E-BB13-43BA-9A71-8061565E604F}" destId="{DAAB1722-C83D-470E-B504-17BE0A12A414}" srcOrd="0" destOrd="0" presId="urn:microsoft.com/office/officeart/2005/8/layout/vList5"/>
    <dgm:cxn modelId="{8C676FB8-0823-4BE9-A835-F87F10902139}" type="presParOf" srcId="{F6D56D8E-BB13-43BA-9A71-8061565E604F}" destId="{F1C8767F-AF88-4495-A003-22FB297A67FD}" srcOrd="1" destOrd="0" presId="urn:microsoft.com/office/officeart/2005/8/layout/vList5"/>
    <dgm:cxn modelId="{7EDD9D6A-E6CD-46AB-AF46-A140B602E244}" type="presParOf" srcId="{ED06FBF4-95FE-4DAE-8BB0-B38F3C4163E3}" destId="{FC139DE5-73D5-4873-B2C1-0660B7E50543}" srcOrd="1" destOrd="0" presId="urn:microsoft.com/office/officeart/2005/8/layout/vList5"/>
    <dgm:cxn modelId="{3F7858E7-2050-4494-8742-DE4F6BB26A47}" type="presParOf" srcId="{ED06FBF4-95FE-4DAE-8BB0-B38F3C4163E3}" destId="{DC4BA9AB-AE48-4C67-B88B-E3AA162F5AD3}" srcOrd="2" destOrd="0" presId="urn:microsoft.com/office/officeart/2005/8/layout/vList5"/>
    <dgm:cxn modelId="{7E159352-A51C-4562-B07C-4ACA59647C18}" type="presParOf" srcId="{DC4BA9AB-AE48-4C67-B88B-E3AA162F5AD3}" destId="{05F1772F-D532-4E62-8EA5-DB04944CF5BF}" srcOrd="0" destOrd="0" presId="urn:microsoft.com/office/officeart/2005/8/layout/vList5"/>
    <dgm:cxn modelId="{66068A75-8C75-47B5-9F70-2265015389B1}" type="presParOf" srcId="{DC4BA9AB-AE48-4C67-B88B-E3AA162F5AD3}" destId="{1ADEB057-5617-4A54-BB66-0FFFD2D2C421}" srcOrd="1" destOrd="0" presId="urn:microsoft.com/office/officeart/2005/8/layout/vList5"/>
    <dgm:cxn modelId="{884EF65A-E0E2-49BC-A117-AD109863AB18}" type="presParOf" srcId="{ED06FBF4-95FE-4DAE-8BB0-B38F3C4163E3}" destId="{B9D2F6DA-EA56-45BD-B943-C0870F40F514}" srcOrd="3" destOrd="0" presId="urn:microsoft.com/office/officeart/2005/8/layout/vList5"/>
    <dgm:cxn modelId="{D9172154-6A3F-4C87-8158-E99699337D78}" type="presParOf" srcId="{ED06FBF4-95FE-4DAE-8BB0-B38F3C4163E3}" destId="{E2CF216C-08A3-4E93-88AB-95190C5E7C0F}" srcOrd="4" destOrd="0" presId="urn:microsoft.com/office/officeart/2005/8/layout/vList5"/>
    <dgm:cxn modelId="{676152C1-E087-47E4-8610-60BB3E5726E8}" type="presParOf" srcId="{E2CF216C-08A3-4E93-88AB-95190C5E7C0F}" destId="{AC400CAA-1A45-451A-B16A-6202C4420568}" srcOrd="0" destOrd="0" presId="urn:microsoft.com/office/officeart/2005/8/layout/vList5"/>
    <dgm:cxn modelId="{020ACF6E-E754-41A1-A642-E0F4934A476A}" type="presParOf" srcId="{E2CF216C-08A3-4E93-88AB-95190C5E7C0F}" destId="{C25EE5EA-6759-409E-99F9-8699143DFA9B}" srcOrd="1" destOrd="0" presId="urn:microsoft.com/office/officeart/2005/8/layout/vList5"/>
    <dgm:cxn modelId="{197EDA49-06DF-422F-909D-BAB9067BCACC}" type="presParOf" srcId="{ED06FBF4-95FE-4DAE-8BB0-B38F3C4163E3}" destId="{C655C8C4-B5DF-4F55-A1E6-EA126CF09305}" srcOrd="5" destOrd="0" presId="urn:microsoft.com/office/officeart/2005/8/layout/vList5"/>
    <dgm:cxn modelId="{0A5410C4-6C32-46C7-929C-7B5DCF079E29}" type="presParOf" srcId="{ED06FBF4-95FE-4DAE-8BB0-B38F3C4163E3}" destId="{BA9E5390-0E8B-4584-A41C-E5D9E6618FDA}" srcOrd="6" destOrd="0" presId="urn:microsoft.com/office/officeart/2005/8/layout/vList5"/>
    <dgm:cxn modelId="{12D4F4B1-08EB-4068-B99F-554757D7D335}" type="presParOf" srcId="{BA9E5390-0E8B-4584-A41C-E5D9E6618FDA}" destId="{222BE901-D3F1-4131-9AB9-CBA834E966C5}" srcOrd="0" destOrd="0" presId="urn:microsoft.com/office/officeart/2005/8/layout/vList5"/>
    <dgm:cxn modelId="{0FC30E20-3CBF-4937-92DC-4CD0B8C428FA}" type="presParOf" srcId="{BA9E5390-0E8B-4584-A41C-E5D9E6618FDA}" destId="{E7973ED8-311B-4732-81DF-773281F82D04}" srcOrd="1" destOrd="0" presId="urn:microsoft.com/office/officeart/2005/8/layout/vList5"/>
    <dgm:cxn modelId="{66DE29AE-AA9F-42B9-9773-CA04DE88EB46}" type="presParOf" srcId="{ED06FBF4-95FE-4DAE-8BB0-B38F3C4163E3}" destId="{27B92F7B-4E7E-4AE6-8A15-D60C5978FBCF}" srcOrd="7" destOrd="0" presId="urn:microsoft.com/office/officeart/2005/8/layout/vList5"/>
    <dgm:cxn modelId="{880A7395-3154-402E-B8A9-23DB994ABE5C}" type="presParOf" srcId="{ED06FBF4-95FE-4DAE-8BB0-B38F3C4163E3}" destId="{2DA9DBA7-3C99-45D4-A7A6-10E868CAD522}" srcOrd="8" destOrd="0" presId="urn:microsoft.com/office/officeart/2005/8/layout/vList5"/>
    <dgm:cxn modelId="{80538EC1-AF2E-43EA-9B71-6AB242A3F12C}" type="presParOf" srcId="{2DA9DBA7-3C99-45D4-A7A6-10E868CAD522}" destId="{9EAC9B9A-81AE-441C-8FCA-6BE5D7996BC7}" srcOrd="0" destOrd="0" presId="urn:microsoft.com/office/officeart/2005/8/layout/vList5"/>
    <dgm:cxn modelId="{3D88B192-7200-42F2-9CD2-AB332F05FD60}" type="presParOf" srcId="{2DA9DBA7-3C99-45D4-A7A6-10E868CAD522}" destId="{06045388-95F3-4D8A-85CC-D2FDA87F94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26FEE-05B7-4F5E-8451-A12A5F375342}">
      <dsp:nvSpPr>
        <dsp:cNvPr id="0" name=""/>
        <dsp:cNvSpPr/>
      </dsp:nvSpPr>
      <dsp:spPr>
        <a:xfrm>
          <a:off x="0" y="0"/>
          <a:ext cx="5877292" cy="6739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CFOP</a:t>
          </a:r>
          <a:r>
            <a:rPr lang="zh-TW" altLang="en-US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解法</a:t>
          </a:r>
          <a:endParaRPr lang="zh-TW" altLang="en-US" sz="2200" b="1" kern="1200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19741" y="19741"/>
        <a:ext cx="5071141" cy="634512"/>
      </dsp:txXfrm>
    </dsp:sp>
    <dsp:sp modelId="{C34BDCC3-A8DD-477C-A675-60D40BE96656}">
      <dsp:nvSpPr>
        <dsp:cNvPr id="0" name=""/>
        <dsp:cNvSpPr/>
      </dsp:nvSpPr>
      <dsp:spPr>
        <a:xfrm>
          <a:off x="438888" y="767605"/>
          <a:ext cx="5877292" cy="6739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50240"/>
            <a:satOff val="7538"/>
            <a:lumOff val="17701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C:(Cross)</a:t>
          </a:r>
          <a:r>
            <a:rPr lang="zh-TW" altLang="en-US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白色十字   </a:t>
          </a:r>
          <a:endParaRPr lang="zh-TW" altLang="en-US" sz="2200" b="1" kern="1200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458629" y="787346"/>
        <a:ext cx="4960825" cy="634512"/>
      </dsp:txXfrm>
    </dsp:sp>
    <dsp:sp modelId="{25940CFF-18B8-4EA4-AE29-9DDADAA95B86}">
      <dsp:nvSpPr>
        <dsp:cNvPr id="0" name=""/>
        <dsp:cNvSpPr/>
      </dsp:nvSpPr>
      <dsp:spPr>
        <a:xfrm>
          <a:off x="877777" y="1535210"/>
          <a:ext cx="5877292" cy="6739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500479"/>
            <a:satOff val="15076"/>
            <a:lumOff val="35402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F:(F2L)</a:t>
          </a:r>
          <a:r>
            <a:rPr lang="zh-TW" altLang="en-US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一次兩層解</a:t>
          </a:r>
          <a:endParaRPr lang="zh-TW" altLang="en-US" sz="2200" b="1" kern="1200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897518" y="1554951"/>
        <a:ext cx="4960825" cy="634512"/>
      </dsp:txXfrm>
    </dsp:sp>
    <dsp:sp modelId="{9E2B60D3-0627-471E-B4F3-7E0CE87AD15D}">
      <dsp:nvSpPr>
        <dsp:cNvPr id="0" name=""/>
        <dsp:cNvSpPr/>
      </dsp:nvSpPr>
      <dsp:spPr>
        <a:xfrm>
          <a:off x="1316666" y="2302815"/>
          <a:ext cx="5877292" cy="6739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500479"/>
            <a:satOff val="15076"/>
            <a:lumOff val="35402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O:(OLL)</a:t>
          </a:r>
          <a:r>
            <a:rPr lang="zh-TW" altLang="en-US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黃色面 </a:t>
          </a:r>
          <a:endParaRPr lang="zh-TW" altLang="en-US" sz="2200" b="1" kern="1200" dirty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1336407" y="2322556"/>
        <a:ext cx="4960825" cy="634512"/>
      </dsp:txXfrm>
    </dsp:sp>
    <dsp:sp modelId="{4C0862E5-EB7C-4E6B-AAA8-01478961F679}">
      <dsp:nvSpPr>
        <dsp:cNvPr id="0" name=""/>
        <dsp:cNvSpPr/>
      </dsp:nvSpPr>
      <dsp:spPr>
        <a:xfrm>
          <a:off x="1755555" y="3070421"/>
          <a:ext cx="5877292" cy="6739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50240"/>
            <a:satOff val="7538"/>
            <a:lumOff val="17701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P:(PLL)</a:t>
          </a:r>
          <a:r>
            <a:rPr lang="zh-TW" altLang="en-US" sz="2200" b="1" kern="12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第三層</a:t>
          </a:r>
          <a:endParaRPr lang="en-US" altLang="zh-TW" sz="2200" b="1" kern="1200" dirty="0" smtClean="0">
            <a:solidFill>
              <a:schemeClr val="accent6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1775296" y="3090162"/>
        <a:ext cx="4960825" cy="634512"/>
      </dsp:txXfrm>
    </dsp:sp>
    <dsp:sp modelId="{1AFF2951-2015-45F5-9F96-AFE4770CAEC6}">
      <dsp:nvSpPr>
        <dsp:cNvPr id="0" name=""/>
        <dsp:cNvSpPr/>
      </dsp:nvSpPr>
      <dsp:spPr>
        <a:xfrm>
          <a:off x="5439196" y="492390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5537768" y="492390"/>
        <a:ext cx="240952" cy="329667"/>
      </dsp:txXfrm>
    </dsp:sp>
    <dsp:sp modelId="{2FE93A80-8D19-4A0E-B120-9B506A7A8721}">
      <dsp:nvSpPr>
        <dsp:cNvPr id="0" name=""/>
        <dsp:cNvSpPr/>
      </dsp:nvSpPr>
      <dsp:spPr>
        <a:xfrm>
          <a:off x="5878085" y="1259995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5976657" y="1259995"/>
        <a:ext cx="240952" cy="329667"/>
      </dsp:txXfrm>
    </dsp:sp>
    <dsp:sp modelId="{611F6D12-C995-4562-9A91-35DCA9DF3C2E}">
      <dsp:nvSpPr>
        <dsp:cNvPr id="0" name=""/>
        <dsp:cNvSpPr/>
      </dsp:nvSpPr>
      <dsp:spPr>
        <a:xfrm>
          <a:off x="6316973" y="2016368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6415545" y="2016368"/>
        <a:ext cx="240952" cy="329667"/>
      </dsp:txXfrm>
    </dsp:sp>
    <dsp:sp modelId="{AA5AF8E1-11CB-46BD-9690-01D49DD0261A}">
      <dsp:nvSpPr>
        <dsp:cNvPr id="0" name=""/>
        <dsp:cNvSpPr/>
      </dsp:nvSpPr>
      <dsp:spPr>
        <a:xfrm>
          <a:off x="6755862" y="2791462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6854434" y="2791462"/>
        <a:ext cx="240952" cy="32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8767F-AF88-4495-A003-22FB297A67FD}">
      <dsp:nvSpPr>
        <dsp:cNvPr id="0" name=""/>
        <dsp:cNvSpPr/>
      </dsp:nvSpPr>
      <dsp:spPr>
        <a:xfrm rot="5400000">
          <a:off x="3982440" y="-1617730"/>
          <a:ext cx="65303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先找到白色邊塊，將其垂直邊塊對齊到同色中心點。再將原本白色邊塊對齊到白色中心點。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 rot="-5400000">
        <a:off x="2281214" y="115375"/>
        <a:ext cx="4023611" cy="589278"/>
      </dsp:txXfrm>
    </dsp:sp>
    <dsp:sp modelId="{DAAB1722-C83D-470E-B504-17BE0A12A414}">
      <dsp:nvSpPr>
        <dsp:cNvPr id="0" name=""/>
        <dsp:cNvSpPr/>
      </dsp:nvSpPr>
      <dsp:spPr>
        <a:xfrm>
          <a:off x="0" y="1867"/>
          <a:ext cx="2281213" cy="816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Step1(C)</a:t>
          </a:r>
        </a:p>
      </dsp:txBody>
      <dsp:txXfrm>
        <a:off x="39848" y="41715"/>
        <a:ext cx="2201517" cy="736599"/>
      </dsp:txXfrm>
    </dsp:sp>
    <dsp:sp modelId="{1ADEB057-5617-4A54-BB66-0FFFD2D2C421}">
      <dsp:nvSpPr>
        <dsp:cNvPr id="0" name=""/>
        <dsp:cNvSpPr/>
      </dsp:nvSpPr>
      <dsp:spPr>
        <a:xfrm rot="5400000">
          <a:off x="3982440" y="-760619"/>
          <a:ext cx="65303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將一個角塊和一個邊塊組成一組</a:t>
          </a: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pair</a:t>
          </a: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，再放進對應空槽內。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 rot="-5400000">
        <a:off x="2281214" y="972486"/>
        <a:ext cx="4023611" cy="589278"/>
      </dsp:txXfrm>
    </dsp:sp>
    <dsp:sp modelId="{05F1772F-D532-4E62-8EA5-DB04944CF5BF}">
      <dsp:nvSpPr>
        <dsp:cNvPr id="0" name=""/>
        <dsp:cNvSpPr/>
      </dsp:nvSpPr>
      <dsp:spPr>
        <a:xfrm>
          <a:off x="0" y="858977"/>
          <a:ext cx="2281213" cy="816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Step2(F)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9848" y="898825"/>
        <a:ext cx="2201517" cy="736599"/>
      </dsp:txXfrm>
    </dsp:sp>
    <dsp:sp modelId="{C25EE5EA-6759-409E-99F9-8699143DFA9B}">
      <dsp:nvSpPr>
        <dsp:cNvPr id="0" name=""/>
        <dsp:cNvSpPr/>
      </dsp:nvSpPr>
      <dsp:spPr>
        <a:xfrm rot="5400000">
          <a:off x="3982440" y="96490"/>
          <a:ext cx="65303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單點</a:t>
          </a:r>
          <a:r>
            <a:rPr lang="en-US" altLang="zh-TW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fRUR’U’f’U’FRUR’U’F’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直線橫</a:t>
          </a:r>
          <a:r>
            <a:rPr lang="zh-TW" altLang="en-US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擺放   </a:t>
          </a:r>
          <a:r>
            <a:rPr lang="en-US" altLang="zh-TW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FRUR’U’F’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垂直</a:t>
          </a: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朝右</a:t>
          </a:r>
          <a:r>
            <a:rPr lang="zh-TW" altLang="en-US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下擺</a:t>
          </a:r>
          <a:r>
            <a:rPr lang="en-US" altLang="zh-TW" sz="1400" kern="120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)fRUR’U’f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 rot="-5400000">
        <a:off x="2281214" y="1829596"/>
        <a:ext cx="4023611" cy="589278"/>
      </dsp:txXfrm>
    </dsp:sp>
    <dsp:sp modelId="{AC400CAA-1A45-451A-B16A-6202C4420568}">
      <dsp:nvSpPr>
        <dsp:cNvPr id="0" name=""/>
        <dsp:cNvSpPr/>
      </dsp:nvSpPr>
      <dsp:spPr>
        <a:xfrm>
          <a:off x="0" y="1716088"/>
          <a:ext cx="2281213" cy="816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Step3-1(O1)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9848" y="1755936"/>
        <a:ext cx="2201517" cy="736599"/>
      </dsp:txXfrm>
    </dsp:sp>
    <dsp:sp modelId="{E7973ED8-311B-4732-81DF-773281F82D04}">
      <dsp:nvSpPr>
        <dsp:cNvPr id="0" name=""/>
        <dsp:cNvSpPr/>
      </dsp:nvSpPr>
      <dsp:spPr>
        <a:xfrm rot="5400000">
          <a:off x="3982440" y="953601"/>
          <a:ext cx="65303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十字</a:t>
          </a: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+</a:t>
          </a: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一個角塊，角塊需擺在右上，於該角塊對應角塊向右擺，即可使用公式：</a:t>
          </a: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RU2R’U’RU’R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 rot="-5400000">
        <a:off x="2281214" y="2686707"/>
        <a:ext cx="4023611" cy="589278"/>
      </dsp:txXfrm>
    </dsp:sp>
    <dsp:sp modelId="{222BE901-D3F1-4131-9AB9-CBA834E966C5}">
      <dsp:nvSpPr>
        <dsp:cNvPr id="0" name=""/>
        <dsp:cNvSpPr/>
      </dsp:nvSpPr>
      <dsp:spPr>
        <a:xfrm>
          <a:off x="0" y="2573198"/>
          <a:ext cx="2281213" cy="816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Step3-2(O2)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9848" y="2613046"/>
        <a:ext cx="2201517" cy="736599"/>
      </dsp:txXfrm>
    </dsp:sp>
    <dsp:sp modelId="{06045388-95F3-4D8A-85CC-D2FDA87F9417}">
      <dsp:nvSpPr>
        <dsp:cNvPr id="0" name=""/>
        <dsp:cNvSpPr/>
      </dsp:nvSpPr>
      <dsp:spPr>
        <a:xfrm rot="5400000">
          <a:off x="3982440" y="1810711"/>
          <a:ext cx="653036" cy="4055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角塊右上和左下，邊塊左及下互相交換，公式</a:t>
          </a: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RU2R’U’RU2L’UR’U’L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 rot="-5400000">
        <a:off x="2281214" y="3543817"/>
        <a:ext cx="4023611" cy="589278"/>
      </dsp:txXfrm>
    </dsp:sp>
    <dsp:sp modelId="{9EAC9B9A-81AE-441C-8FCA-6BE5D7996BC7}">
      <dsp:nvSpPr>
        <dsp:cNvPr id="0" name=""/>
        <dsp:cNvSpPr/>
      </dsp:nvSpPr>
      <dsp:spPr>
        <a:xfrm>
          <a:off x="0" y="3432176"/>
          <a:ext cx="2281213" cy="816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Step4(P)</a:t>
          </a:r>
          <a:endParaRPr lang="zh-TW" altLang="en-US" sz="1400" kern="12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9848" y="3472024"/>
        <a:ext cx="2201517" cy="73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8CAB2A6-97EA-4666-BE16-50C68A8F0D5F}" type="datetimeFigureOut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470BAB3-47BD-4ABE-8460-AEF6068407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19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A21B7CC-4D2A-4F6B-9A00-3743A7DCA1F2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FF93-84C2-4672-AEE0-48575F0321DB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D12-DC13-460F-B223-AB31B7981143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C5C1-8FE1-4D8D-800B-3F96F117F3C5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DC30-B51A-4E1C-91A8-1AC6028277E1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52FD-F999-4927-A8FC-1ECCFB62E954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E80-A4AD-4CF3-A566-5C3E850CEB8A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FD9D-876B-4080-87D6-D7D7F959858E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FD04-D192-47DA-B56B-BDDC9641D6E0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8176ABB-8019-4243-8F98-00956E6C5054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58B8B4-2547-4020-BFD6-0E1563347015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C4DC30-B51A-4E1C-91A8-1AC6028277E1}" type="datetime1">
              <a:rPr lang="zh-TW" altLang="en-US" smtClean="0"/>
              <a:pPr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4" y="1124744"/>
            <a:ext cx="7694562" cy="54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059832" y="2636912"/>
            <a:ext cx="50405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427984" y="2636912"/>
            <a:ext cx="144016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627784" y="2996952"/>
            <a:ext cx="2844316" cy="1296144"/>
            <a:chOff x="2627784" y="2996952"/>
            <a:chExt cx="2844316" cy="1296144"/>
          </a:xfrm>
        </p:grpSpPr>
        <p:sp>
          <p:nvSpPr>
            <p:cNvPr id="5" name="橢圓 4"/>
            <p:cNvSpPr/>
            <p:nvPr/>
          </p:nvSpPr>
          <p:spPr>
            <a:xfrm>
              <a:off x="2627784" y="2996952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3848274"/>
              <a:ext cx="360040" cy="43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32040" y="3645024"/>
              <a:ext cx="5400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6198" y="2132856"/>
            <a:ext cx="6552728" cy="2448272"/>
          </a:xfrm>
        </p:spPr>
        <p:txBody>
          <a:bodyPr>
            <a:noAutofit/>
          </a:bodyPr>
          <a:lstStyle/>
          <a:p>
            <a:r>
              <a:rPr lang="en-US" altLang="zh-TW" sz="3200" b="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b="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3200" b="0" dirty="0" smtClean="0">
                <a:latin typeface="Times New Roman" pitchFamily="18" charset="0"/>
                <a:ea typeface="標楷體" pitchFamily="65" charset="-120"/>
              </a:rPr>
              <a:t>2024</a:t>
            </a: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第</a:t>
            </a:r>
            <a:r>
              <a:rPr lang="en-US" altLang="zh-TW" sz="3200" b="0" dirty="0" smtClean="0">
                <a:latin typeface="Times New Roman" pitchFamily="18" charset="0"/>
                <a:ea typeface="標楷體" pitchFamily="65" charset="-120"/>
              </a:rPr>
              <a:t>27</a:t>
            </a: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屆</a:t>
            </a:r>
            <a:r>
              <a:rPr lang="zh-TW" altLang="en-US" sz="3200" b="0" dirty="0">
                <a:latin typeface="Times New Roman" pitchFamily="18" charset="0"/>
                <a:ea typeface="標楷體" pitchFamily="65" charset="-120"/>
              </a:rPr>
              <a:t>麥哲倫探索築夢計畫</a:t>
            </a:r>
            <a:r>
              <a:rPr lang="en-US" altLang="zh-TW" sz="3200" b="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b="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endParaRPr lang="zh-TW" altLang="en-US" sz="36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6912768" cy="893764"/>
          </a:xfrm>
        </p:spPr>
        <p:txBody>
          <a:bodyPr>
            <a:normAutofit/>
          </a:bodyPr>
          <a:lstStyle/>
          <a:p>
            <a:r>
              <a:rPr lang="zh-TW" altLang="en-US" sz="2600" b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計畫申請人</a:t>
            </a:r>
            <a:r>
              <a:rPr lang="zh-TW" altLang="en-US" sz="2600" b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：四年</a:t>
            </a:r>
            <a:r>
              <a:rPr lang="zh-TW" altLang="en-US" sz="2600" b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仁班古</a:t>
            </a:r>
            <a:r>
              <a:rPr lang="zh-TW" altLang="en-US" sz="2600" b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靖暟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66198" y="3525108"/>
            <a:ext cx="58314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標楷體" pitchFamily="65" charset="-120"/>
              </a:rPr>
              <a:t>三分鐘內解完三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標楷體" pitchFamily="65" charset="-120"/>
              </a:rPr>
              <a:t>個魔術方塊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"/>
    </mc:Choice>
    <mc:Fallback xmlns="">
      <p:transition spd="slow" advTm="9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4" y="908720"/>
            <a:ext cx="77048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440C75C6-00FE-F895-F82B-9C65A8256F8D}"/>
              </a:ext>
            </a:extLst>
          </p:cNvPr>
          <p:cNvSpPr txBox="1">
            <a:spLocks/>
          </p:cNvSpPr>
          <p:nvPr/>
        </p:nvSpPr>
        <p:spPr>
          <a:xfrm>
            <a:off x="899592" y="2348880"/>
            <a:ext cx="7467600" cy="1478011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謝謝大家的觀賞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心形 7">
            <a:extLst>
              <a:ext uri="{FF2B5EF4-FFF2-40B4-BE49-F238E27FC236}">
                <a16:creationId xmlns:a16="http://schemas.microsoft.com/office/drawing/2014/main" id="{DCC53637-8779-858A-5F33-E18D9DC57DA2}"/>
              </a:ext>
            </a:extLst>
          </p:cNvPr>
          <p:cNvSpPr/>
          <p:nvPr/>
        </p:nvSpPr>
        <p:spPr>
          <a:xfrm>
            <a:off x="6550387" y="1897878"/>
            <a:ext cx="357190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EADF5920-EE1F-1EAE-A109-12A56B2444AE}"/>
              </a:ext>
            </a:extLst>
          </p:cNvPr>
          <p:cNvSpPr/>
          <p:nvPr/>
        </p:nvSpPr>
        <p:spPr>
          <a:xfrm>
            <a:off x="2057830" y="1927298"/>
            <a:ext cx="357190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7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94562" cy="54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427984" y="2204864"/>
            <a:ext cx="12961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851920" y="2060848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擁有的魔術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方塊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魔術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方塊代號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魔方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解法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介紹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自己魔方未來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期許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次挑戰魔方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" y="711746"/>
            <a:ext cx="784887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65245" cy="1202485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動機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和學習經過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987824" y="2119256"/>
            <a:ext cx="4671621" cy="404604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動機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因一二年級與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魔方愛好者同班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，看到同學解魔方後覺得很有趣，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所以自己才開始慢慢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研究，因此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喜歡上了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魔方。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70000"/>
              </a:lnSpc>
            </a:pP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學習經過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en-US" altLang="zh-TW" sz="2600" b="1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影片教學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如：一小時學盲解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，一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開始先學習「基本解」、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再學習「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8355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」、最後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學習「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CFOP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，之後買魔方書籍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如：極速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進階、魔術方塊破解秘笈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讓自己的技術很精進。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8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書卷 (水平) 20"/>
          <p:cNvSpPr/>
          <p:nvPr/>
        </p:nvSpPr>
        <p:spPr>
          <a:xfrm>
            <a:off x="1043608" y="4493870"/>
            <a:ext cx="2129011" cy="72008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書卷 (水平) 19"/>
          <p:cNvSpPr/>
          <p:nvPr/>
        </p:nvSpPr>
        <p:spPr>
          <a:xfrm>
            <a:off x="1043608" y="1484784"/>
            <a:ext cx="2129011" cy="72008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我擁有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的魔術方塊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15615" y="1556792"/>
            <a:ext cx="2016225" cy="460168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我會解的</a:t>
            </a: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971600" y="4653136"/>
            <a:ext cx="2232248" cy="432048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還在學習中</a:t>
            </a: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93183"/>
            <a:ext cx="1080120" cy="1053118"/>
          </a:xfrm>
        </p:spPr>
      </p:pic>
      <p:pic>
        <p:nvPicPr>
          <p:cNvPr id="11" name="內容版面配置區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82" y="2173433"/>
            <a:ext cx="1172010" cy="1042847"/>
          </a:xfr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3436"/>
            <a:ext cx="1080120" cy="121175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0" y="3323436"/>
            <a:ext cx="1125835" cy="112583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5" y="3333227"/>
            <a:ext cx="1183357" cy="118705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6" y="2820000"/>
            <a:ext cx="1093695" cy="10663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0" y="2204865"/>
            <a:ext cx="1125835" cy="103864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1008112" cy="99656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23190"/>
            <a:ext cx="1149474" cy="99809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70104"/>
            <a:ext cx="1269149" cy="9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魔術方塊代號表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7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zh-TW" altLang="en-US" sz="27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先決定魔方擺放位置：</a:t>
            </a:r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黃上綠前</a:t>
            </a:r>
            <a:r>
              <a:rPr lang="en-US" altLang="zh-TW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32" y="2636912"/>
            <a:ext cx="2647831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50387"/>
              </p:ext>
            </p:extLst>
          </p:nvPr>
        </p:nvGraphicFramePr>
        <p:xfrm>
          <a:off x="971600" y="1700808"/>
          <a:ext cx="4464496" cy="418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★一格</a:t>
                      </a: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=90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度；若轉動代號後有數字</a:t>
                      </a: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“2”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，代表該層轉動</a:t>
                      </a:r>
                      <a:r>
                        <a:rPr lang="en-US" altLang="zh-TW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180</a:t>
                      </a:r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b="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U</a:t>
                      </a:r>
                      <a:endParaRPr lang="zh-TW" altLang="en-US" sz="22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第三層向左轉動一格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b="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U’</a:t>
                      </a:r>
                      <a:endParaRPr lang="zh-TW" altLang="en-US" sz="22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第三層向右轉動一格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R</a:t>
                      </a:r>
                      <a:endParaRPr lang="zh-TW" altLang="en-US" sz="22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最右邊向上轉一格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R’</a:t>
                      </a:r>
                      <a:endParaRPr lang="zh-TW" altLang="en-US" sz="22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最右邊向下轉一格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F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前面層向右轉一格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F’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前面層向左轉一格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36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L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最右邊向下轉一格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28">
                <a:tc>
                  <a:txBody>
                    <a:bodyPr/>
                    <a:lstStyle/>
                    <a:p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L’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spc="-3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最右邊向上轉一格</a:t>
                      </a:r>
                      <a:endParaRPr lang="en-US" altLang="zh-TW" sz="2200" spc="-3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08" y="1196752"/>
            <a:ext cx="53410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"/>
    </mc:Choice>
    <mc:Fallback xmlns="">
      <p:transition spd="slow" advTm="35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en-US" sz="4300" b="1" dirty="0">
                <a:latin typeface="標楷體" pitchFamily="65" charset="-120"/>
                <a:ea typeface="標楷體" pitchFamily="65" charset="-120"/>
              </a:rPr>
              <a:t>魔方</a:t>
            </a:r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解法介紹</a:t>
            </a:r>
            <a:endParaRPr lang="zh-TW" altLang="en-US" sz="43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03648" y="1340768"/>
            <a:ext cx="6196405" cy="36038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8355(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新手：約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分鐘解完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LBL(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基本：約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CFOP(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我的解法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ZZ(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超級資深：約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註：可至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搜尋適合自己的解法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1288548834"/>
              </p:ext>
            </p:extLst>
          </p:nvPr>
        </p:nvGraphicFramePr>
        <p:xfrm>
          <a:off x="827584" y="2564904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62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922"/>
    </mc:Choice>
    <mc:Fallback xmlns="">
      <p:transition spd="slow" advTm="39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en-US" sz="4300" b="1" dirty="0">
                <a:latin typeface="標楷體" pitchFamily="65" charset="-120"/>
                <a:ea typeface="標楷體" pitchFamily="65" charset="-120"/>
              </a:rPr>
              <a:t>魔方</a:t>
            </a:r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解法介紹</a:t>
            </a:r>
            <a:r>
              <a:rPr lang="en-US" altLang="zh-TW" sz="43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3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7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700" b="1" dirty="0" smtClean="0">
                <a:latin typeface="標楷體" pitchFamily="65" charset="-120"/>
                <a:ea typeface="標楷體" pitchFamily="65" charset="-120"/>
              </a:rPr>
              <a:t>CFOP</a:t>
            </a:r>
            <a:r>
              <a:rPr lang="zh-TW" altLang="en-US" sz="2700" b="1" dirty="0" smtClean="0">
                <a:latin typeface="標楷體" pitchFamily="65" charset="-120"/>
                <a:ea typeface="標楷體" pitchFamily="65" charset="-120"/>
              </a:rPr>
              <a:t>解法為例</a:t>
            </a:r>
            <a:endParaRPr lang="zh-TW" altLang="en-US" sz="27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03648" y="1340768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619672" y="1628800"/>
            <a:ext cx="6336704" cy="4248472"/>
            <a:chOff x="1572344" y="1700808"/>
            <a:chExt cx="6168008" cy="4176464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2675854928"/>
                </p:ext>
              </p:extLst>
            </p:nvPr>
          </p:nvGraphicFramePr>
          <p:xfrm>
            <a:off x="1572344" y="1700808"/>
            <a:ext cx="6168008" cy="41764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群組 5"/>
            <p:cNvGrpSpPr/>
            <p:nvPr/>
          </p:nvGrpSpPr>
          <p:grpSpPr>
            <a:xfrm>
              <a:off x="2793423" y="1772816"/>
              <a:ext cx="698457" cy="4032448"/>
              <a:chOff x="2793423" y="1772816"/>
              <a:chExt cx="698457" cy="403244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423" y="1772816"/>
                <a:ext cx="641281" cy="624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1906" y="2654137"/>
                <a:ext cx="572798" cy="630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715" y="3475696"/>
                <a:ext cx="589464" cy="654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487" y="4300392"/>
                <a:ext cx="616075" cy="650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315" y="5142574"/>
                <a:ext cx="627565" cy="66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013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"/>
    </mc:Choice>
    <mc:Fallback xmlns="">
      <p:transition spd="slow" advTm="39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對自己魔方未來期許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7923" y="1653219"/>
            <a:ext cx="6196405" cy="360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學習目前還需加強的魔方，如：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5x5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、粽子形、扇形魔方。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加強解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3x3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魔方的速度。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解魔方會紓解情緒壓力、增加空間感和記憶力，想推廣魔方給更多同學。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0" y="4205808"/>
            <a:ext cx="1289518" cy="184684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1" y="4869160"/>
            <a:ext cx="4464496" cy="100811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12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次挑戰魔方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03812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魔方挑戰時間：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三角形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魔方挑戰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秒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223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挑戰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5598715" y="4473413"/>
            <a:ext cx="2628166" cy="16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07" y="1772815"/>
            <a:ext cx="613325" cy="63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43" y="2636912"/>
            <a:ext cx="651489" cy="6820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648072" cy="6480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7584" y="4293096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分鐘內解完上面三個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7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圖釘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548</Words>
  <Application>Microsoft Office PowerPoint</Application>
  <PresentationFormat>如螢幕大小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微軟正黑體</vt:lpstr>
      <vt:lpstr>新細明體</vt:lpstr>
      <vt:lpstr>標楷體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圖釘</vt:lpstr>
      <vt:lpstr> 2024第27屆麥哲倫探索築夢計畫  </vt:lpstr>
      <vt:lpstr>PowerPoint 簡報</vt:lpstr>
      <vt:lpstr>動機和學習經過</vt:lpstr>
      <vt:lpstr>我擁有的魔術方塊</vt:lpstr>
      <vt:lpstr>魔術方塊代號表 首先先決定魔方擺放位置：黃上綠前 </vt:lpstr>
      <vt:lpstr>魔方解法介紹</vt:lpstr>
      <vt:lpstr>魔方解法介紹 以CFOP解法為例</vt:lpstr>
      <vt:lpstr>對自己魔方未來期許</vt:lpstr>
      <vt:lpstr>本次挑戰魔方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思亭</dc:creator>
  <cp:lastModifiedBy>bcps</cp:lastModifiedBy>
  <cp:revision>322</cp:revision>
  <dcterms:created xsi:type="dcterms:W3CDTF">2022-07-22T01:31:09Z</dcterms:created>
  <dcterms:modified xsi:type="dcterms:W3CDTF">2024-09-03T07:15:35Z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2023-07-31T07:22:54Z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2a0d2097-f4b9-4c1b-9e78-b168a4bac22e</vt:lpwstr>
  </property>
  <property fmtid="{D5CDD505-2E9C-101B-9397-08002B2CF9AE}" pid="7" name="MSIP_Label_defa4170-0d19-0005-0004-bc88714345d2_ActionId">
    <vt:lpwstr>1d4a50f8-4574-4f6b-bd71-b68a97471667</vt:lpwstr>
  </property>
  <property fmtid="{D5CDD505-2E9C-101B-9397-08002B2CF9AE}" pid="8" name="MSIP_Label_defa4170-0d19-0005-0004-bc88714345d2_ContentBits">
    <vt:lpwstr>0</vt:lpwstr>
  </property>
</Properties>
</file>