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4" autoAdjust="0"/>
  </p:normalViewPr>
  <p:slideViewPr>
    <p:cSldViewPr>
      <p:cViewPr varScale="1">
        <p:scale>
          <a:sx n="53" d="100"/>
          <a:sy n="53" d="100"/>
        </p:scale>
        <p:origin x="-81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982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8A795B-BA6C-42A1-B85A-E574AD4ED5DB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5FA6B4-EE8A-462D-BE2E-FC6A363A91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5736" y="908720"/>
            <a:ext cx="5616624" cy="1222375"/>
          </a:xfrm>
        </p:spPr>
        <p:txBody>
          <a:bodyPr>
            <a:normAutofit fontScale="90000"/>
          </a:bodyPr>
          <a:lstStyle/>
          <a:p>
            <a:r>
              <a:rPr lang="zh-TW" altLang="en-US" sz="6700" dirty="0" smtClean="0">
                <a:latin typeface="華康新綜藝體W9" pitchFamily="81" charset="-120"/>
                <a:ea typeface="華康新綜藝體W9" pitchFamily="81" charset="-120"/>
              </a:rPr>
              <a:t>我是蛋糕師傅 </a:t>
            </a:r>
            <a:r>
              <a:rPr lang="en-US" altLang="zh-TW" sz="6700" dirty="0" smtClean="0"/>
              <a:t/>
            </a:r>
            <a:br>
              <a:rPr lang="en-US" altLang="zh-TW" sz="67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126560" cy="914400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FFFF00"/>
                </a:solidFill>
                <a:latin typeface="華康新綜藝體W9" pitchFamily="81" charset="-120"/>
                <a:ea typeface="華康新綜藝體W9" pitchFamily="81" charset="-120"/>
              </a:rPr>
              <a:t>四年愛班  座號</a:t>
            </a:r>
            <a:r>
              <a:rPr lang="en-US" altLang="zh-TW" sz="3500" dirty="0" smtClean="0">
                <a:solidFill>
                  <a:srgbClr val="FFFF00"/>
                </a:solidFill>
                <a:latin typeface="華康新綜藝體W9" pitchFamily="81" charset="-120"/>
                <a:ea typeface="華康新綜藝體W9" pitchFamily="81" charset="-120"/>
              </a:rPr>
              <a:t>11 </a:t>
            </a:r>
            <a:r>
              <a:rPr lang="zh-TW" altLang="en-US" sz="3500" dirty="0" smtClean="0">
                <a:solidFill>
                  <a:srgbClr val="FFFF00"/>
                </a:solidFill>
                <a:latin typeface="華康新綜藝體W9" pitchFamily="81" charset="-120"/>
                <a:ea typeface="華康新綜藝體W9" pitchFamily="81" charset="-120"/>
              </a:rPr>
              <a:t>姓名</a:t>
            </a:r>
            <a:r>
              <a:rPr lang="en-US" altLang="zh-TW" sz="3500" dirty="0" smtClean="0">
                <a:solidFill>
                  <a:srgbClr val="FFFF00"/>
                </a:solidFill>
                <a:latin typeface="華康新綜藝體W9" pitchFamily="81" charset="-120"/>
                <a:ea typeface="華康新綜藝體W9" pitchFamily="81" charset="-120"/>
              </a:rPr>
              <a:t>:</a:t>
            </a:r>
            <a:r>
              <a:rPr lang="zh-TW" altLang="en-US" sz="3500" dirty="0" smtClean="0">
                <a:solidFill>
                  <a:srgbClr val="FFFF00"/>
                </a:solidFill>
                <a:latin typeface="華康新綜藝體W9" pitchFamily="81" charset="-120"/>
                <a:ea typeface="華康新綜藝體W9" pitchFamily="81" charset="-120"/>
              </a:rPr>
              <a:t>羅大為</a:t>
            </a:r>
            <a:endParaRPr lang="en-US" altLang="zh-TW" sz="3500" dirty="0" smtClean="0">
              <a:solidFill>
                <a:srgbClr val="FFFF00"/>
              </a:solidFill>
              <a:latin typeface="華康新綜藝體W9" pitchFamily="81" charset="-120"/>
              <a:ea typeface="華康新綜藝體W9" pitchFamily="81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DSC_0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3923928" cy="2207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華康新綜藝體W9" pitchFamily="81" charset="-120"/>
                <a:ea typeface="華康新綜藝體W9" pitchFamily="81" charset="-120"/>
              </a:rPr>
              <a:t>弟弟說：發生慘案了  你看</a:t>
            </a:r>
            <a:r>
              <a:rPr lang="en-US" altLang="zh-TW" dirty="0" smtClean="0">
                <a:solidFill>
                  <a:srgbClr val="7030A0"/>
                </a:solidFill>
                <a:latin typeface="華康新綜藝體W9" pitchFamily="81" charset="-120"/>
                <a:ea typeface="華康新綜藝體W9" pitchFamily="81" charset="-120"/>
              </a:rPr>
              <a:t>!!!</a:t>
            </a:r>
            <a:endParaRPr lang="zh-TW" altLang="en-US" dirty="0">
              <a:solidFill>
                <a:srgbClr val="7030A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9019728" cy="838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因為泡打粉放太多  所以蛋糕變成火山爆發一樣</a:t>
            </a:r>
            <a:r>
              <a:rPr lang="en-US" altLang="zh-TW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!!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 descr="DSC_0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新綜藝體W9" pitchFamily="81" charset="-120"/>
                <a:ea typeface="華康新綜藝體W9" pitchFamily="81" charset="-120"/>
              </a:rPr>
              <a:t>雖然檸檬炸彈變成火山   不過還是很好吃</a:t>
            </a:r>
            <a:r>
              <a:rPr lang="en-US" altLang="zh-TW" dirty="0" smtClean="0">
                <a:solidFill>
                  <a:srgbClr val="002060"/>
                </a:solidFill>
                <a:latin typeface="華康新綜藝體W9" pitchFamily="81" charset="-120"/>
                <a:ea typeface="華康新綜藝體W9" pitchFamily="81" charset="-120"/>
              </a:rPr>
              <a:t>!</a:t>
            </a:r>
            <a:endParaRPr lang="zh-TW" altLang="en-US" dirty="0">
              <a:solidFill>
                <a:srgbClr val="00206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5364088" cy="9144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我的感想： 做蛋糕的過程中我學到了，做蛋糕之前要先清洗用具、準備好材料、要注意材料的分量， </a:t>
            </a:r>
            <a:r>
              <a:rPr lang="zh-TW" altLang="en-US" sz="3600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才不會發生悲劇</a:t>
            </a:r>
            <a:r>
              <a:rPr lang="en-US" altLang="zh-TW" sz="3600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!!</a:t>
            </a:r>
            <a:endParaRPr lang="zh-TW" altLang="en-US" sz="3600" dirty="0">
              <a:solidFill>
                <a:srgbClr val="C0000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圖片 3" descr="DSC_0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72816"/>
            <a:ext cx="2374362" cy="4221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準備工作 ：購買材料、清洗用具</a:t>
            </a:r>
            <a:endParaRPr lang="zh-TW" altLang="en-US" dirty="0">
              <a:solidFill>
                <a:srgbClr val="00B0F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545854" cy="4525962"/>
          </a:xfrm>
        </p:spPr>
      </p:pic>
      <p:pic>
        <p:nvPicPr>
          <p:cNvPr id="5" name="圖片 4" descr="DSC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2576885" cy="4581128"/>
          </a:xfrm>
          <a:prstGeom prst="rect">
            <a:avLst/>
          </a:prstGeom>
        </p:spPr>
      </p:pic>
      <p:pic>
        <p:nvPicPr>
          <p:cNvPr id="6" name="圖片 5" descr="DSC_0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0156" y="4365104"/>
            <a:ext cx="3163844" cy="1779662"/>
          </a:xfrm>
          <a:prstGeom prst="rect">
            <a:avLst/>
          </a:prstGeom>
        </p:spPr>
      </p:pic>
      <p:sp>
        <p:nvSpPr>
          <p:cNvPr id="7" name="雲朵形 6"/>
          <p:cNvSpPr/>
          <p:nvPr/>
        </p:nvSpPr>
        <p:spPr>
          <a:xfrm>
            <a:off x="6444208" y="2060848"/>
            <a:ext cx="2376264" cy="194421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660232" y="256490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看我洗的亮晶晶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235B24"/>
                </a:solidFill>
                <a:latin typeface="華康新綜藝體W9" pitchFamily="81" charset="-120"/>
                <a:ea typeface="華康新綜藝體W9" pitchFamily="81" charset="-120"/>
              </a:rPr>
              <a:t>準備工作二：先用磅秤量好材料的分量</a:t>
            </a:r>
            <a:endParaRPr lang="zh-TW" altLang="en-US" dirty="0">
              <a:solidFill>
                <a:srgbClr val="235B24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5" name="圖片 4" descr="DSC_0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21088"/>
            <a:ext cx="4032448" cy="2268252"/>
          </a:xfrm>
          <a:prstGeom prst="rect">
            <a:avLst/>
          </a:prstGeom>
        </p:spPr>
      </p:pic>
      <p:pic>
        <p:nvPicPr>
          <p:cNvPr id="6" name="圖片 5" descr="DSC_0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139952" cy="2328723"/>
          </a:xfrm>
          <a:prstGeom prst="rect">
            <a:avLst/>
          </a:prstGeom>
        </p:spPr>
      </p:pic>
      <p:pic>
        <p:nvPicPr>
          <p:cNvPr id="8" name="內容版面配置區 7" descr="DSC_075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3945026" cy="2219077"/>
          </a:xfrm>
        </p:spPr>
      </p:pic>
      <p:pic>
        <p:nvPicPr>
          <p:cNvPr id="9" name="圖片 8" descr="DSC_0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690" y="1702417"/>
            <a:ext cx="3923928" cy="220721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步驟一：先打入二顆全蛋</a:t>
            </a:r>
            <a:endParaRPr lang="zh-TW" altLang="en-US" dirty="0">
              <a:solidFill>
                <a:srgbClr val="0070C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3" y="1753771"/>
            <a:ext cx="7691294" cy="432635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5652120" y="1295400"/>
            <a:ext cx="3339480" cy="2133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步驟二：加入</a:t>
            </a:r>
            <a: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85</a:t>
            </a:r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公克的糖</a:t>
            </a:r>
            <a: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充分攪拌</a:t>
            </a:r>
            <a:endParaRPr lang="zh-TW" altLang="en-US" dirty="0">
              <a:solidFill>
                <a:srgbClr val="0070C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10863" y="1687127"/>
            <a:ext cx="6191867" cy="348292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600400" cy="309634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步驟三  加入</a:t>
            </a:r>
            <a:r>
              <a:rPr lang="en-US" altLang="zh-TW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en-US" altLang="zh-TW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65</a:t>
            </a:r>
            <a:r>
              <a:rPr lang="zh-TW" altLang="en-US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公克的低筋麵粉、再加入</a:t>
            </a:r>
            <a:r>
              <a:rPr lang="en-US" altLang="zh-TW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4</a:t>
            </a:r>
            <a:r>
              <a:rPr lang="zh-TW" altLang="en-US" dirty="0" smtClean="0">
                <a:solidFill>
                  <a:srgbClr val="00B0F0"/>
                </a:solidFill>
                <a:latin typeface="華康新綜藝體W9" pitchFamily="81" charset="-120"/>
                <a:ea typeface="華康新綜藝體W9" pitchFamily="81" charset="-120"/>
              </a:rPr>
              <a:t>公克的泡打粉，並充分攪拌</a:t>
            </a:r>
            <a:endParaRPr lang="zh-TW" altLang="en-US" dirty="0">
              <a:solidFill>
                <a:srgbClr val="00B0F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15872" y="1571526"/>
            <a:ext cx="6272696" cy="3528392"/>
          </a:xfrm>
        </p:spPr>
      </p:pic>
      <p:sp>
        <p:nvSpPr>
          <p:cNvPr id="5" name="雲朵形圖說文字 4"/>
          <p:cNvSpPr/>
          <p:nvPr/>
        </p:nvSpPr>
        <p:spPr>
          <a:xfrm>
            <a:off x="1475656" y="4437112"/>
            <a:ext cx="2448272" cy="187220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P.SSPPP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3728" y="508518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華康新綜藝體W9" pitchFamily="81" charset="-120"/>
                <a:ea typeface="華康新綜藝體W9" pitchFamily="81" charset="-120"/>
              </a:rPr>
              <a:t>P.S </a:t>
            </a:r>
            <a:r>
              <a:rPr lang="zh-TW" altLang="en-US" sz="2400" dirty="0" smtClean="0">
                <a:solidFill>
                  <a:srgbClr val="FF0000"/>
                </a:solidFill>
                <a:latin typeface="華康新綜藝體W9" pitchFamily="81" charset="-120"/>
                <a:ea typeface="華康新綜藝體W9" pitchFamily="81" charset="-120"/>
              </a:rPr>
              <a:t>麵粉要過篩</a:t>
            </a:r>
            <a:endParaRPr lang="zh-TW" altLang="en-US" sz="2400" dirty="0">
              <a:solidFill>
                <a:srgbClr val="FF000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華康新綜藝體W9" pitchFamily="81" charset="-120"/>
                <a:ea typeface="華康新綜藝體W9" pitchFamily="81" charset="-120"/>
              </a:rPr>
              <a:t>步驟四：加入少許牛奶檸檬汁</a:t>
            </a:r>
            <a:endParaRPr lang="zh-TW" altLang="en-US" dirty="0">
              <a:solidFill>
                <a:srgbClr val="00B05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6" name="圖片 5" descr="DSC_0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44162"/>
            <a:ext cx="6246823" cy="3513838"/>
          </a:xfrm>
          <a:prstGeom prst="rect">
            <a:avLst/>
          </a:prstGeom>
        </p:spPr>
      </p:pic>
      <p:pic>
        <p:nvPicPr>
          <p:cNvPr id="5" name="圖片 4" descr="DSC_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57377"/>
            <a:ext cx="2448272" cy="4352484"/>
          </a:xfrm>
          <a:prstGeom prst="rect">
            <a:avLst/>
          </a:prstGeom>
        </p:spPr>
      </p:pic>
      <p:pic>
        <p:nvPicPr>
          <p:cNvPr id="4" name="內容版面配置區 3" descr="DSC_07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426238"/>
            <a:ext cx="2520280" cy="448049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步驟五：充分攪拌後，就可以放到模子了</a:t>
            </a:r>
            <a:r>
              <a:rPr lang="en-US" altLang="zh-TW" dirty="0" smtClean="0">
                <a:solidFill>
                  <a:srgbClr val="C00000"/>
                </a:solidFill>
                <a:latin typeface="華康新綜藝體W9" pitchFamily="81" charset="-120"/>
                <a:ea typeface="華康新綜藝體W9" pitchFamily="81" charset="-120"/>
              </a:rPr>
              <a:t>!</a:t>
            </a:r>
            <a:endParaRPr lang="zh-TW" altLang="en-US" dirty="0">
              <a:solidFill>
                <a:srgbClr val="C0000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步驟六：小心翼翼的把蛋糕杯放入烤箱中</a:t>
            </a:r>
            <a: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用中火烤</a:t>
            </a:r>
            <a:r>
              <a:rPr lang="en-US" altLang="zh-TW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12</a:t>
            </a:r>
            <a:r>
              <a:rPr lang="zh-TW" altLang="en-US" dirty="0" smtClean="0">
                <a:solidFill>
                  <a:srgbClr val="0070C0"/>
                </a:solidFill>
                <a:latin typeface="華康新綜藝體W9" pitchFamily="81" charset="-120"/>
                <a:ea typeface="華康新綜藝體W9" pitchFamily="81" charset="-120"/>
              </a:rPr>
              <a:t>分鐘</a:t>
            </a:r>
            <a:endParaRPr lang="zh-TW" altLang="en-US" dirty="0">
              <a:solidFill>
                <a:srgbClr val="0070C0"/>
              </a:solidFill>
              <a:latin typeface="華康新綜藝體W9" pitchFamily="81" charset="-120"/>
              <a:ea typeface="華康新綜藝體W9" pitchFamily="81" charset="-120"/>
            </a:endParaRPr>
          </a:p>
        </p:txBody>
      </p:sp>
      <p:pic>
        <p:nvPicPr>
          <p:cNvPr id="4" name="內容版面配置區 3" descr="DSC_0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164</Words>
  <Application>Microsoft Office PowerPoint</Application>
  <PresentationFormat>如螢幕大小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旅程</vt:lpstr>
      <vt:lpstr>我是蛋糕師傅   </vt:lpstr>
      <vt:lpstr>準備工作 ：購買材料、清洗用具</vt:lpstr>
      <vt:lpstr>準備工作二：先用磅秤量好材料的分量</vt:lpstr>
      <vt:lpstr>步驟一：先打入二顆全蛋</vt:lpstr>
      <vt:lpstr>步驟二：加入85公克的糖 充分攪拌</vt:lpstr>
      <vt:lpstr>步驟三  加入 65公克的低筋麵粉、再加入4公克的泡打粉，並充分攪拌</vt:lpstr>
      <vt:lpstr>步驟四：加入少許牛奶檸檬汁</vt:lpstr>
      <vt:lpstr>步驟五：充分攪拌後，就可以放到模子了!</vt:lpstr>
      <vt:lpstr>步驟六：小心翼翼的把蛋糕杯放入烤箱中 用中火烤12分鐘</vt:lpstr>
      <vt:lpstr>弟弟說：發生慘案了  你看!!!</vt:lpstr>
      <vt:lpstr>因為泡打粉放太多  所以蛋糕變成火山爆發一樣!! </vt:lpstr>
      <vt:lpstr>雖然檸檬炸彈變成火山   不過還是很好吃!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我是蛋糕師傅</dc:title>
  <dc:creator>sally</dc:creator>
  <cp:lastModifiedBy>sally</cp:lastModifiedBy>
  <cp:revision>28</cp:revision>
  <dcterms:created xsi:type="dcterms:W3CDTF">2014-07-15T13:19:50Z</dcterms:created>
  <dcterms:modified xsi:type="dcterms:W3CDTF">2014-07-17T14:18:49Z</dcterms:modified>
</cp:coreProperties>
</file>