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8" r:id="rId12"/>
    <p:sldId id="265" r:id="rId13"/>
    <p:sldId id="267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0ED4EBD-4D54-4732-B9B8-96BE801267BD}" type="datetimeFigureOut">
              <a:rPr lang="zh-TW" altLang="en-US" smtClean="0"/>
              <a:pPr/>
              <a:t>2016/9/8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00C5D6-8217-4F24-8779-63F7B7DE4A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4414" y="214311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麥哲倫築夢計畫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--</a:t>
            </a:r>
            <a:r>
              <a:rPr lang="zh-TW" altLang="en-US" dirty="0" smtClean="0"/>
              <a:t>模型屋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7406640" cy="1752600"/>
          </a:xfrm>
        </p:spPr>
        <p:txBody>
          <a:bodyPr/>
          <a:lstStyle/>
          <a:p>
            <a:pPr algn="ctr"/>
            <a:r>
              <a:rPr lang="zh-TW" altLang="en-US" dirty="0" smtClean="0"/>
              <a:t>三信 陳少芸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組合樓層</a:t>
            </a:r>
            <a:endParaRPr lang="zh-TW" altLang="en-US" dirty="0"/>
          </a:p>
        </p:txBody>
      </p:sp>
      <p:pic>
        <p:nvPicPr>
          <p:cNvPr id="6146" name="Picture 2" descr="C:\Users\chin\Desktop\少芸麥哲倫\DSC_8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429000"/>
            <a:ext cx="4044573" cy="2700000"/>
          </a:xfrm>
          <a:prstGeom prst="rect">
            <a:avLst/>
          </a:prstGeom>
          <a:noFill/>
        </p:spPr>
      </p:pic>
      <p:pic>
        <p:nvPicPr>
          <p:cNvPr id="6147" name="Picture 3" descr="C:\Users\chin\Desktop\少芸麥哲倫\DSC_8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427" y="3429000"/>
            <a:ext cx="4044573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美化一下</a:t>
            </a:r>
            <a:endParaRPr lang="zh-TW" altLang="en-US" dirty="0"/>
          </a:p>
        </p:txBody>
      </p:sp>
      <p:pic>
        <p:nvPicPr>
          <p:cNvPr id="9218" name="Picture 2" descr="C:\Users\chin\Desktop\少芸麥哲倫\DSC_8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429000"/>
            <a:ext cx="4044573" cy="2700000"/>
          </a:xfrm>
          <a:prstGeom prst="rect">
            <a:avLst/>
          </a:prstGeom>
          <a:noFill/>
        </p:spPr>
      </p:pic>
      <p:pic>
        <p:nvPicPr>
          <p:cNvPr id="9220" name="Picture 4" descr="C:\Users\chin\Desktop\少芸麥哲倫\DSC_8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378" y="3429000"/>
            <a:ext cx="4044622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遇到的困難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一開始製作家具時，我沒有使用直尺，所以製作出來的家具沒辦法站立，而且不好看，後來媽媽要求我畫線一定要用尺，這樣才製作好我要的家具。</a:t>
            </a:r>
            <a:endParaRPr lang="en-US" altLang="zh-TW" dirty="0" smtClean="0"/>
          </a:p>
          <a:p>
            <a:r>
              <a:rPr lang="zh-TW" altLang="en-US" dirty="0" smtClean="0"/>
              <a:t>製作的過程中，遇到瓶頸，不知還能製作哪些家具，後來透過觀察我們家還有上網查相關資料，最後終於完成。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剛開始製作時，只是想做一個可愛的家，把我想到的家具製作出來就可以了，沒想到，製作時發現這不是一件容易的事，很多東西從我製作中才慢慢學會，例如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包覆建築時，如何貼的漂亮</a:t>
            </a:r>
            <a:r>
              <a:rPr lang="en-US" altLang="zh-TW" dirty="0" smtClean="0"/>
              <a:t>?</a:t>
            </a:r>
            <a:r>
              <a:rPr lang="zh-TW" altLang="en-US" dirty="0" smtClean="0"/>
              <a:t>如何上網查相關資料</a:t>
            </a:r>
            <a:r>
              <a:rPr lang="en-US" altLang="zh-TW" dirty="0" smtClean="0"/>
              <a:t>?</a:t>
            </a:r>
            <a:r>
              <a:rPr lang="zh-TW" altLang="en-US" dirty="0" smtClean="0"/>
              <a:t>家具擺放在適當的位置</a:t>
            </a:r>
            <a:r>
              <a:rPr lang="en-US" altLang="zh-TW" dirty="0" smtClean="0"/>
              <a:t>……</a:t>
            </a:r>
          </a:p>
          <a:p>
            <a:r>
              <a:rPr lang="zh-TW" altLang="en-US" dirty="0" smtClean="0"/>
              <a:t>下次還有機會的話，我想挑戰更複雜的模型。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感謝聆聽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有一天，我和爸爸媽媽去逛街，看到一個用瓦楞紙組合的模型屋，覺得很好玩，因為可以跟妹妹在裡面玩。</a:t>
            </a:r>
            <a:endParaRPr lang="en-US" altLang="zh-TW" dirty="0" smtClean="0"/>
          </a:p>
          <a:p>
            <a:r>
              <a:rPr lang="zh-TW" altLang="en-US" dirty="0" smtClean="0"/>
              <a:t>當天組合完後，就開始上色。</a:t>
            </a:r>
            <a:endParaRPr lang="zh-TW" altLang="en-US" dirty="0"/>
          </a:p>
        </p:txBody>
      </p:sp>
      <p:pic>
        <p:nvPicPr>
          <p:cNvPr id="1026" name="Picture 2" descr="G:\少芸麥哲倫\DSC_7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060" y="3643314"/>
            <a:ext cx="4072202" cy="3000396"/>
          </a:xfrm>
          <a:prstGeom prst="rect">
            <a:avLst/>
          </a:prstGeom>
          <a:noFill/>
        </p:spPr>
      </p:pic>
      <p:pic>
        <p:nvPicPr>
          <p:cNvPr id="1027" name="Picture 3" descr="G:\少芸麥哲倫\DSC_7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643314"/>
            <a:ext cx="2000264" cy="3000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快樂的塗顏色</a:t>
            </a:r>
            <a:endParaRPr lang="zh-TW" altLang="en-US" dirty="0"/>
          </a:p>
        </p:txBody>
      </p:sp>
      <p:pic>
        <p:nvPicPr>
          <p:cNvPr id="2050" name="Picture 2" descr="G:\少芸麥哲倫\DSC_7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4072201" cy="2714644"/>
          </a:xfrm>
          <a:prstGeom prst="rect">
            <a:avLst/>
          </a:prstGeom>
          <a:noFill/>
        </p:spPr>
      </p:pic>
      <p:pic>
        <p:nvPicPr>
          <p:cNvPr id="2051" name="Picture 3" descr="G:\少芸麥哲倫\DSC_7932.JPG"/>
          <p:cNvPicPr>
            <a:picLocks noChangeAspect="1" noChangeArrowheads="1"/>
          </p:cNvPicPr>
          <p:nvPr/>
        </p:nvPicPr>
        <p:blipFill>
          <a:blip r:embed="rId3" cstate="print"/>
          <a:srcRect l="9902" t="17330" r="29035"/>
          <a:stretch>
            <a:fillRect/>
          </a:stretch>
        </p:blipFill>
        <p:spPr bwMode="auto">
          <a:xfrm>
            <a:off x="5429256" y="3214686"/>
            <a:ext cx="3007840" cy="2714644"/>
          </a:xfrm>
          <a:prstGeom prst="rect">
            <a:avLst/>
          </a:prstGeom>
          <a:noFill/>
        </p:spPr>
      </p:pic>
      <p:sp>
        <p:nvSpPr>
          <p:cNvPr id="7" name="圓角矩形圖說文字 6"/>
          <p:cNvSpPr/>
          <p:nvPr/>
        </p:nvSpPr>
        <p:spPr>
          <a:xfrm>
            <a:off x="6572264" y="2357430"/>
            <a:ext cx="1571636" cy="642942"/>
          </a:xfrm>
          <a:prstGeom prst="wedgeRoundRectCallout">
            <a:avLst>
              <a:gd name="adj1" fmla="val -23232"/>
              <a:gd name="adj2" fmla="val 137276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媽媽</a:t>
            </a:r>
            <a:r>
              <a:rPr lang="en-US" altLang="zh-TW" dirty="0" smtClean="0">
                <a:solidFill>
                  <a:schemeClr val="tx1"/>
                </a:solidFill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</a:rPr>
              <a:t>這是你畫的嗎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少芸麥哲倫\DSC_7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357562"/>
            <a:ext cx="4086486" cy="2700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我和妹妹都喜歡在裡面玩</a:t>
            </a:r>
            <a:endParaRPr lang="zh-TW" altLang="en-US" dirty="0"/>
          </a:p>
        </p:txBody>
      </p:sp>
      <p:pic>
        <p:nvPicPr>
          <p:cNvPr id="3076" name="Picture 4" descr="G:\少芸麥哲倫\DSC_7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3904022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我想再做一個模型屋，按照我的想像，布置成我喜歡的樣子。</a:t>
            </a:r>
            <a:endParaRPr lang="en-US" altLang="zh-TW" dirty="0" smtClean="0"/>
          </a:p>
          <a:p>
            <a:r>
              <a:rPr lang="zh-TW" altLang="en-US" dirty="0" smtClean="0"/>
              <a:t>經過討論，我決定用鞋盒來製作。</a:t>
            </a:r>
            <a:endParaRPr lang="zh-TW" altLang="en-US" dirty="0"/>
          </a:p>
        </p:txBody>
      </p:sp>
      <p:pic>
        <p:nvPicPr>
          <p:cNvPr id="4098" name="Picture 2" descr="G:\少芸麥哲倫\DSC_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3429000"/>
            <a:ext cx="4044573" cy="2700000"/>
          </a:xfrm>
          <a:prstGeom prst="rect">
            <a:avLst/>
          </a:prstGeom>
          <a:noFill/>
        </p:spPr>
      </p:pic>
      <p:pic>
        <p:nvPicPr>
          <p:cNvPr id="1026" name="Picture 2" descr="C:\Users\chin\Desktop\少芸麥哲倫\DSC_8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377" y="3429000"/>
            <a:ext cx="4044623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製作過程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家具製作</a:t>
            </a:r>
            <a:r>
              <a:rPr lang="en-US" altLang="zh-TW" dirty="0" smtClean="0"/>
              <a:t>:</a:t>
            </a:r>
            <a:r>
              <a:rPr lang="zh-TW" altLang="en-US" dirty="0" smtClean="0"/>
              <a:t>桌子、椅子、沙發、床、電風扇、電視、陽傘、浴缸、洗手台、吊扇、櫃子、時鐘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pic>
        <p:nvPicPr>
          <p:cNvPr id="2050" name="Picture 2" descr="C:\Users\chin\Desktop\少芸麥哲倫\DSC_8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429000"/>
            <a:ext cx="4044622" cy="2700000"/>
          </a:xfrm>
          <a:prstGeom prst="rect">
            <a:avLst/>
          </a:prstGeom>
          <a:noFill/>
        </p:spPr>
      </p:pic>
      <p:pic>
        <p:nvPicPr>
          <p:cNvPr id="2051" name="Picture 3" descr="C:\Users\chin\Desktop\少芸麥哲倫\DSC_8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427" y="3429000"/>
            <a:ext cx="4044573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使用牛皮紙包覆建築</a:t>
            </a:r>
            <a:endParaRPr lang="zh-TW" altLang="en-US" dirty="0"/>
          </a:p>
        </p:txBody>
      </p:sp>
      <p:pic>
        <p:nvPicPr>
          <p:cNvPr id="4100" name="Picture 4" descr="C:\Users\chin\Desktop\少芸麥哲倫\DSC_8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427" y="3429000"/>
            <a:ext cx="4044573" cy="2700000"/>
          </a:xfrm>
          <a:prstGeom prst="rect">
            <a:avLst/>
          </a:prstGeom>
          <a:noFill/>
        </p:spPr>
      </p:pic>
      <p:pic>
        <p:nvPicPr>
          <p:cNvPr id="4101" name="Picture 5" descr="C:\Users\chin\Desktop\少芸麥哲倫\DSC_8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4044573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各項家具定位</a:t>
            </a:r>
            <a:endParaRPr lang="zh-TW" altLang="en-US" dirty="0"/>
          </a:p>
        </p:txBody>
      </p:sp>
      <p:pic>
        <p:nvPicPr>
          <p:cNvPr id="5122" name="Picture 2" descr="C:\Users\chin\Desktop\少芸麥哲倫\DSC_8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429000"/>
            <a:ext cx="4044573" cy="2700000"/>
          </a:xfrm>
          <a:prstGeom prst="rect">
            <a:avLst/>
          </a:prstGeom>
          <a:noFill/>
        </p:spPr>
      </p:pic>
      <p:pic>
        <p:nvPicPr>
          <p:cNvPr id="5123" name="Picture 3" descr="C:\Users\chin\Desktop\少芸麥哲倫\DSC_8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427" y="3429000"/>
            <a:ext cx="4044573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布置陽台</a:t>
            </a:r>
            <a:endParaRPr lang="zh-TW" altLang="en-US" dirty="0"/>
          </a:p>
        </p:txBody>
      </p:sp>
      <p:pic>
        <p:nvPicPr>
          <p:cNvPr id="7170" name="Picture 2" descr="C:\Users\chin\Desktop\少芸麥哲倫\DSC_8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6319" y="3429000"/>
            <a:ext cx="4044573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243</TotalTime>
  <Words>306</Words>
  <Application>Microsoft Office PowerPoint</Application>
  <PresentationFormat>如螢幕大小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夏至</vt:lpstr>
      <vt:lpstr> 麥哲倫築夢計畫 --模型屋</vt:lpstr>
      <vt:lpstr>投影片 2</vt:lpstr>
      <vt:lpstr>投影片 3</vt:lpstr>
      <vt:lpstr>投影片 4</vt:lpstr>
      <vt:lpstr>投影片 5</vt:lpstr>
      <vt:lpstr>製作過程</vt:lpstr>
      <vt:lpstr>投影片 7</vt:lpstr>
      <vt:lpstr>投影片 8</vt:lpstr>
      <vt:lpstr>投影片 9</vt:lpstr>
      <vt:lpstr>投影片 10</vt:lpstr>
      <vt:lpstr>投影片 11</vt:lpstr>
      <vt:lpstr>遇到的困難</vt:lpstr>
      <vt:lpstr>心得</vt:lpstr>
      <vt:lpstr>投影片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麥哲倫築夢計畫 --模型屋</dc:title>
  <dc:creator>hlc</dc:creator>
  <cp:lastModifiedBy>chin</cp:lastModifiedBy>
  <cp:revision>24</cp:revision>
  <dcterms:created xsi:type="dcterms:W3CDTF">2016-09-07T07:20:00Z</dcterms:created>
  <dcterms:modified xsi:type="dcterms:W3CDTF">2016-09-08T15:02:28Z</dcterms:modified>
</cp:coreProperties>
</file>