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sldIdLst>
    <p:sldId id="256" r:id="rId2"/>
    <p:sldId id="274" r:id="rId3"/>
    <p:sldId id="257" r:id="rId4"/>
    <p:sldId id="258" r:id="rId5"/>
    <p:sldId id="272" r:id="rId6"/>
    <p:sldId id="283" r:id="rId7"/>
    <p:sldId id="259" r:id="rId8"/>
    <p:sldId id="269" r:id="rId9"/>
    <p:sldId id="271" r:id="rId10"/>
    <p:sldId id="273" r:id="rId11"/>
    <p:sldId id="263" r:id="rId12"/>
    <p:sldId id="262" r:id="rId13"/>
    <p:sldId id="261" r:id="rId14"/>
    <p:sldId id="275" r:id="rId15"/>
    <p:sldId id="266" r:id="rId16"/>
    <p:sldId id="281" r:id="rId17"/>
    <p:sldId id="280" r:id="rId18"/>
    <p:sldId id="279" r:id="rId19"/>
    <p:sldId id="278" r:id="rId20"/>
    <p:sldId id="277" r:id="rId21"/>
    <p:sldId id="282" r:id="rId22"/>
    <p:sldId id="267" r:id="rId23"/>
    <p:sldId id="276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52" d="100"/>
          <a:sy n="52" d="100"/>
        </p:scale>
        <p:origin x="-6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1015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2446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67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3649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5780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7110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18456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3056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4761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0753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4273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1204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0052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8216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834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6743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CC40-1D7F-4DA7-BBDC-848AC2D877DE}" type="datetimeFigureOut">
              <a:rPr lang="zh-TW" altLang="en-US" smtClean="0"/>
              <a:pPr/>
              <a:t>2015/10/20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664326-0900-431E-9495-607E23FA17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182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7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9.m4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0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4a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38784" y="1173142"/>
            <a:ext cx="8396179" cy="1646302"/>
          </a:xfrm>
        </p:spPr>
        <p:txBody>
          <a:bodyPr>
            <a:normAutofit fontScale="90000"/>
          </a:bodyPr>
          <a:lstStyle/>
          <a:p>
            <a:r>
              <a:rPr lang="zh-TW" altLang="en-US" sz="7200" dirty="0" smtClean="0">
                <a:solidFill>
                  <a:srgbClr val="0070C0"/>
                </a:solidFill>
                <a:latin typeface="Matura MT Script Capitals" panose="03020802060602070202" pitchFamily="66" charset="0"/>
              </a:rPr>
              <a:t>鐵達尼</a:t>
            </a:r>
            <a:r>
              <a:rPr lang="en-US" altLang="zh-TW" sz="7200" dirty="0" smtClean="0">
                <a:solidFill>
                  <a:srgbClr val="0070C0"/>
                </a:solidFill>
                <a:latin typeface="Matura MT Script Capitals" panose="03020802060602070202" pitchFamily="66" charset="0"/>
              </a:rPr>
              <a:t>-</a:t>
            </a:r>
            <a:r>
              <a:rPr lang="zh-TW" altLang="en-US" sz="7200" dirty="0" smtClean="0">
                <a:solidFill>
                  <a:srgbClr val="0070C0"/>
                </a:solidFill>
                <a:latin typeface="Matura MT Script Capitals" panose="03020802060602070202" pitchFamily="66" charset="0"/>
              </a:rPr>
              <a:t>永不沉沒之船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3600" dirty="0" smtClean="0"/>
              <a:t>班級六年愛班</a:t>
            </a:r>
            <a:endParaRPr lang="en-US" altLang="zh-TW" sz="3600" dirty="0" smtClean="0"/>
          </a:p>
          <a:p>
            <a:r>
              <a:rPr lang="zh-TW" altLang="en-US" sz="3600" dirty="0" smtClean="0"/>
              <a:t>羅智文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羅瑞穎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 鍾家齊</a:t>
            </a:r>
            <a:endParaRPr lang="zh-TW" altLang="en-US" sz="36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417847"/>
      </p:ext>
    </p:extLst>
  </p:cSld>
  <p:clrMapOvr>
    <a:masterClrMapping/>
  </p:clrMapOvr>
  <p:transition spd="slow" advTm="123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第三步</a:t>
            </a:r>
            <a:endParaRPr lang="en-US" altLang="zh-TW" sz="4800" dirty="0" smtClean="0"/>
          </a:p>
          <a:p>
            <a:endParaRPr lang="en-US" altLang="zh-TW" sz="4800" dirty="0"/>
          </a:p>
          <a:p>
            <a:r>
              <a:rPr lang="zh-TW" altLang="en-US" sz="4800" dirty="0" smtClean="0"/>
              <a:t>貼寶特瓶</a:t>
            </a:r>
            <a:endParaRPr lang="zh-TW" altLang="en-US" sz="4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8212" y="2447365"/>
            <a:ext cx="6721288" cy="3872472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45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7020">
        <p14:switch dir="r"/>
      </p:transition>
    </mc:Choice>
    <mc:Fallback>
      <p:transition spd="slow" advTm="7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下水典禮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下水地點</a:t>
            </a:r>
            <a:r>
              <a:rPr lang="en-US" altLang="zh-TW" sz="5400" dirty="0" smtClean="0"/>
              <a:t>:</a:t>
            </a:r>
          </a:p>
          <a:p>
            <a:r>
              <a:rPr lang="zh-TW" altLang="en-US" sz="5400" dirty="0" smtClean="0"/>
              <a:t>鯉魚潭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365" y="2286000"/>
            <a:ext cx="5661211" cy="4128248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561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7877">
        <p14:switch dir="r"/>
      </p:transition>
    </mc:Choice>
    <mc:Fallback>
      <p:transition spd="slow" advTm="7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發現錯誤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船</a:t>
            </a:r>
            <a:r>
              <a:rPr lang="zh-TW" altLang="en-US" sz="4400" dirty="0"/>
              <a:t>不</a:t>
            </a:r>
            <a:r>
              <a:rPr lang="zh-TW" altLang="en-US" sz="4400" dirty="0" smtClean="0"/>
              <a:t>平衡以及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底下的洞要補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好，不然會進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水。</a:t>
            </a:r>
            <a:endParaRPr lang="zh-TW" altLang="en-US" sz="4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5634" y="2556932"/>
            <a:ext cx="5722284" cy="3828769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0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6927">
        <p14:switch dir="r"/>
      </p:transition>
    </mc:Choice>
    <mc:Fallback>
      <p:transition spd="slow" advTm="6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修正錯誤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先用瓶</a:t>
            </a:r>
            <a:r>
              <a:rPr lang="zh-TW" altLang="en-US" sz="4400" dirty="0"/>
              <a:t>子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封住</a:t>
            </a:r>
            <a:r>
              <a:rPr lang="zh-TW" altLang="en-US" sz="4400" dirty="0" smtClean="0"/>
              <a:t>洞口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，在黏上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速利康。</a:t>
            </a:r>
            <a:endParaRPr lang="en-US" altLang="zh-TW" sz="4400" dirty="0" smtClean="0"/>
          </a:p>
          <a:p>
            <a:endParaRPr lang="en-US" altLang="zh-TW" sz="4400" dirty="0" smtClean="0"/>
          </a:p>
          <a:p>
            <a:endParaRPr lang="en-US" altLang="zh-TW" sz="4400" dirty="0" smtClean="0"/>
          </a:p>
          <a:p>
            <a:endParaRPr lang="zh-TW" altLang="en-US" sz="44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294" y="2419813"/>
            <a:ext cx="6069633" cy="4304372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77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4446">
        <p14:switch dir="r"/>
      </p:transition>
    </mc:Choice>
    <mc:Fallback>
      <p:transition spd="slow" advTm="14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668" y="2160589"/>
            <a:ext cx="7784758" cy="61215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修正錯誤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接下來再黏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/>
              <a:t>更多的寶特瓶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讓</a:t>
            </a:r>
            <a:r>
              <a:rPr lang="zh-TW" altLang="en-US" sz="4400" dirty="0"/>
              <a:t>底部變得更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大片。</a:t>
            </a:r>
            <a:endParaRPr lang="en-US" altLang="zh-TW" sz="4400" dirty="0"/>
          </a:p>
          <a:p>
            <a:pPr marL="0" indent="0">
              <a:buNone/>
            </a:pPr>
            <a:endParaRPr lang="zh-TW" altLang="en-US" sz="4400" dirty="0"/>
          </a:p>
          <a:p>
            <a:pPr marL="0" indent="0">
              <a:buNone/>
            </a:pPr>
            <a:endParaRPr lang="zh-TW" altLang="en-US" sz="44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35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043">
        <p14:switch dir="r"/>
      </p:transition>
    </mc:Choice>
    <mc:Fallback>
      <p:transition spd="slow" advTm="10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第二次下水典禮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8528" y="111211"/>
            <a:ext cx="5285732" cy="6746789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5400" dirty="0"/>
              <a:t>下水地點</a:t>
            </a:r>
            <a:r>
              <a:rPr lang="en-US" altLang="zh-TW" sz="5400" dirty="0"/>
              <a:t>: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5400" dirty="0" smtClean="0"/>
              <a:t>鯉魚</a:t>
            </a:r>
            <a:r>
              <a:rPr lang="zh-TW" altLang="en-US" sz="5400" dirty="0"/>
              <a:t>潭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974491" y="1094025"/>
            <a:ext cx="3654640" cy="190294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Ya</a:t>
            </a:r>
            <a:r>
              <a:rPr lang="en-US" altLang="zh-TW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  <a:p>
            <a:pPr algn="ctr"/>
            <a:r>
              <a:rPr lang="zh-TW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完</a:t>
            </a:r>
            <a:r>
              <a:rPr lang="zh-TW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成</a:t>
            </a:r>
            <a:endParaRPr lang="zh-TW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91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361">
        <p14:switch dir="r"/>
      </p:transition>
    </mc:Choice>
    <mc:Fallback>
      <p:transition spd="slow" advTm="8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900" dirty="0"/>
              <a:t>困難</a:t>
            </a:r>
            <a:r>
              <a:rPr lang="en-US" altLang="zh-TW" sz="9600" dirty="0"/>
              <a:t/>
            </a:r>
            <a:br>
              <a:rPr lang="en-US" altLang="zh-TW" sz="9600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一開始鍾家齊有被鋸子鋸到流血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dirty="0" smtClean="0"/>
              <a:t>,</a:t>
            </a:r>
            <a:r>
              <a:rPr lang="zh-TW" altLang="en-US" sz="4400" dirty="0" smtClean="0"/>
              <a:t>還好</a:t>
            </a:r>
            <a:r>
              <a:rPr lang="zh-TW" altLang="en-US" sz="4400" dirty="0"/>
              <a:t>只有鋸到</a:t>
            </a:r>
            <a:r>
              <a:rPr lang="zh-TW" altLang="en-US" sz="4400" dirty="0" smtClean="0"/>
              <a:t>一點點</a:t>
            </a:r>
            <a:r>
              <a:rPr lang="en-US" altLang="zh-TW" sz="4400" dirty="0" smtClean="0"/>
              <a:t>,</a:t>
            </a:r>
            <a:r>
              <a:rPr lang="zh-TW" altLang="en-US" sz="4400" dirty="0" smtClean="0"/>
              <a:t>不然</a:t>
            </a:r>
            <a:r>
              <a:rPr lang="zh-TW" altLang="en-US" sz="4400" dirty="0"/>
              <a:t>就麻煩</a:t>
            </a:r>
            <a:r>
              <a:rPr lang="zh-TW" altLang="en-US" sz="4400" dirty="0" smtClean="0"/>
              <a:t>了</a:t>
            </a:r>
            <a:r>
              <a:rPr lang="en-US" altLang="zh-TW" sz="4400" dirty="0" smtClean="0"/>
              <a:t>!</a:t>
            </a:r>
            <a:endParaRPr lang="zh-TW" altLang="en-US" sz="4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360" y="3657600"/>
            <a:ext cx="3794505" cy="2942554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969922"/>
      </p:ext>
    </p:extLst>
  </p:cSld>
  <p:clrMapOvr>
    <a:masterClrMapping/>
  </p:clrMapOvr>
  <p:transition spd="slow" advTm="117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困難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黏好的瓶子會一直掉下來</a:t>
            </a:r>
            <a:r>
              <a:rPr lang="en-US" altLang="zh-TW" sz="4400" dirty="0" smtClean="0"/>
              <a:t>,</a:t>
            </a:r>
            <a:r>
              <a:rPr lang="zh-TW" altLang="en-US" sz="4400" dirty="0" smtClean="0"/>
              <a:t>讓我們很傷腦筋</a:t>
            </a:r>
            <a:r>
              <a:rPr lang="en-US" altLang="zh-TW" sz="4400" dirty="0" smtClean="0"/>
              <a:t>&gt;&lt;!</a:t>
            </a:r>
            <a:endParaRPr lang="zh-TW" altLang="en-US" sz="4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670478"/>
            <a:ext cx="9072562" cy="6858000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172238"/>
      </p:ext>
    </p:extLst>
  </p:cSld>
  <p:clrMapOvr>
    <a:masterClrMapping/>
  </p:clrMapOvr>
  <p:transition spd="med" advTm="76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困難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400" dirty="0" smtClean="0"/>
              <a:t>木頭鎖不緊</a:t>
            </a:r>
            <a:r>
              <a:rPr lang="en-US" altLang="zh-TW" sz="4400" dirty="0" smtClean="0"/>
              <a:t>,</a:t>
            </a:r>
            <a:r>
              <a:rPr lang="zh-TW" altLang="en-US" sz="4400" dirty="0" smtClean="0"/>
              <a:t> 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木頭也會裂開</a:t>
            </a:r>
            <a:r>
              <a:rPr lang="en-US" altLang="zh-TW" sz="4400" dirty="0" smtClean="0"/>
              <a:t>,</a:t>
            </a:r>
          </a:p>
          <a:p>
            <a:pPr marL="0" indent="0">
              <a:buNone/>
            </a:pPr>
            <a:r>
              <a:rPr lang="zh-TW" altLang="en-US" sz="4400" dirty="0" smtClean="0"/>
              <a:t>因此做骨架花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了我們</a:t>
            </a:r>
            <a:r>
              <a:rPr lang="zh-TW" altLang="en-US" sz="4400" dirty="0"/>
              <a:t>很多時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間。</a:t>
            </a:r>
            <a:endParaRPr lang="zh-TW" altLang="en-US" sz="4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618" y="86062"/>
            <a:ext cx="4083718" cy="6858000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354262"/>
      </p:ext>
    </p:extLst>
  </p:cSld>
  <p:clrMapOvr>
    <a:masterClrMapping/>
  </p:clrMapOvr>
  <p:transition spd="slow" advTm="102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學習東西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拿鋸子鋸東西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/>
              <a:t>的時候</a:t>
            </a:r>
            <a:r>
              <a:rPr lang="en-US" altLang="zh-TW" sz="4400" dirty="0"/>
              <a:t>,</a:t>
            </a:r>
            <a:r>
              <a:rPr lang="zh-TW" altLang="en-US" sz="4400" dirty="0"/>
              <a:t>要戴</a:t>
            </a:r>
            <a:r>
              <a:rPr lang="zh-TW" altLang="en-US" sz="4400" dirty="0" smtClean="0"/>
              <a:t>手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套</a:t>
            </a:r>
            <a:r>
              <a:rPr lang="en-US" altLang="zh-TW" sz="4400" dirty="0" smtClean="0"/>
              <a:t>,</a:t>
            </a:r>
            <a:r>
              <a:rPr lang="zh-TW" altLang="en-US" sz="4400" dirty="0" smtClean="0"/>
              <a:t>才不會</a:t>
            </a:r>
            <a:r>
              <a:rPr lang="zh-TW" altLang="en-US" sz="4400" dirty="0"/>
              <a:t>被</a:t>
            </a:r>
            <a:r>
              <a:rPr lang="zh-TW" altLang="en-US" sz="4400" dirty="0" smtClean="0"/>
              <a:t>割傷</a:t>
            </a:r>
            <a:r>
              <a:rPr lang="zh-TW" altLang="en-US" sz="4400" dirty="0"/>
              <a:t>。</a:t>
            </a:r>
          </a:p>
          <a:p>
            <a:pPr marL="0" indent="0">
              <a:buNone/>
            </a:pPr>
            <a:endParaRPr lang="zh-TW" altLang="en-US" sz="4400" dirty="0"/>
          </a:p>
          <a:p>
            <a:pPr marL="0" indent="0">
              <a:buNone/>
            </a:pPr>
            <a:endParaRPr lang="en-US" altLang="zh-TW" sz="44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913" y="609600"/>
            <a:ext cx="4475181" cy="5635214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63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517">
        <p:fade/>
      </p:transition>
    </mc:Choice>
    <mc:Fallback>
      <p:transition spd="med" advTm="9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目標</a:t>
            </a:r>
            <a:r>
              <a:rPr lang="zh-TW" altLang="en-US" dirty="0"/>
              <a:t>、</a:t>
            </a:r>
            <a:r>
              <a:rPr lang="zh-TW" altLang="en-US" dirty="0" smtClean="0"/>
              <a:t>原因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因</a:t>
            </a:r>
            <a:r>
              <a:rPr lang="zh-TW" altLang="en-US" sz="3600" dirty="0"/>
              <a:t>為</a:t>
            </a:r>
            <a:r>
              <a:rPr lang="zh-TW" altLang="en-US" sz="3600" dirty="0" smtClean="0"/>
              <a:t>學姐也有做過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我也想體會一下做環保船的滋味。</a:t>
            </a:r>
            <a:endParaRPr lang="en-US" altLang="zh-TW" sz="3600" dirty="0" smtClean="0"/>
          </a:p>
          <a:p>
            <a:r>
              <a:rPr lang="zh-TW" altLang="en-US" sz="3600" dirty="0" smtClean="0"/>
              <a:t>我們的目標是</a:t>
            </a:r>
            <a:r>
              <a:rPr lang="zh-TW" altLang="en-US" sz="3600" dirty="0"/>
              <a:t>要讓羅瑞穎</a:t>
            </a:r>
            <a:r>
              <a:rPr lang="en-US" altLang="zh-TW" sz="3600" dirty="0"/>
              <a:t>. </a:t>
            </a:r>
            <a:r>
              <a:rPr lang="zh-TW" altLang="en-US" sz="3600" dirty="0" smtClean="0"/>
              <a:t>鍾家齊能一起坐上去。</a:t>
            </a:r>
            <a:endParaRPr lang="en-US" altLang="zh-TW" sz="3600" dirty="0" smtClean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23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8183">
        <p14:switch dir="r"/>
      </p:transition>
    </mc:Choice>
    <mc:Fallback>
      <p:transition spd="slow" advTm="18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學習東西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dirty="0" smtClean="0"/>
              <a:t>用</a:t>
            </a:r>
            <a:r>
              <a:rPr lang="zh-TW" altLang="en-US" sz="4400" dirty="0"/>
              <a:t>速</a:t>
            </a:r>
            <a:r>
              <a:rPr lang="zh-TW" altLang="en-US" sz="4400" dirty="0" smtClean="0"/>
              <a:t>利康黏瓶子的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/>
              <a:t>時候，一定要把黏膠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處理好。如右圖</a:t>
            </a:r>
            <a:r>
              <a:rPr lang="en-US" altLang="zh-TW" sz="4400" dirty="0"/>
              <a:t>:</a:t>
            </a:r>
          </a:p>
          <a:p>
            <a:endParaRPr lang="en-US" altLang="zh-TW" sz="4400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920" y="408790"/>
            <a:ext cx="5241339" cy="5981251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00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579">
        <p:fade/>
      </p:transition>
    </mc:Choice>
    <mc:Fallback>
      <p:transition spd="med" advTm="14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學習東西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木頭的裂縫是用速利康補上</a:t>
            </a:r>
            <a:r>
              <a:rPr lang="zh-TW" altLang="en-US" sz="4400" dirty="0"/>
              <a:t>的，這樣</a:t>
            </a:r>
            <a:r>
              <a:rPr lang="zh-TW" altLang="en-US" sz="4400" dirty="0" smtClean="0"/>
              <a:t>才不會有鎖不緊的問題</a:t>
            </a:r>
            <a:r>
              <a:rPr lang="zh-TW" altLang="en-US" sz="4400" dirty="0"/>
              <a:t>了。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9607" y="3840479"/>
            <a:ext cx="6428232" cy="35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34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21"/>
    </mc:Choice>
    <mc:Fallback>
      <p:transition spd="slow" advTm="692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心得感想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309" y="1270000"/>
            <a:ext cx="8596668" cy="3880773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我覺得</a:t>
            </a:r>
            <a:r>
              <a:rPr lang="zh-TW" altLang="en-US" sz="4000" dirty="0"/>
              <a:t>做</a:t>
            </a:r>
            <a:r>
              <a:rPr lang="zh-TW" altLang="en-US" sz="4000" dirty="0" smtClean="0"/>
              <a:t>船雖然過程很辛苦，但是做完船的成就感真大！同時我們也感受到工作</a:t>
            </a:r>
            <a:r>
              <a:rPr lang="zh-TW" altLang="en-US" sz="4000" dirty="0" smtClean="0"/>
              <a:t>真的很</a:t>
            </a:r>
            <a:r>
              <a:rPr lang="zh-TW" altLang="en-US" sz="4000" dirty="0" smtClean="0"/>
              <a:t>累，所以我們要感謝爸爸媽</a:t>
            </a:r>
            <a:r>
              <a:rPr lang="zh-TW" altLang="en-US" sz="4000" dirty="0"/>
              <a:t>媽</a:t>
            </a:r>
            <a:r>
              <a:rPr lang="zh-TW" altLang="en-US" sz="4000" dirty="0" smtClean="0"/>
              <a:t>努力工作養育我們！也要謝謝爸爸媽媽出意見和鼓勵我們。</a:t>
            </a:r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668" y="4591050"/>
            <a:ext cx="3048000" cy="226695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4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5257">
        <p14:switch dir="r"/>
      </p:transition>
    </mc:Choice>
    <mc:Fallback>
      <p:transition spd="slow" advTm="5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092" y="-21590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結束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050550">
            <a:off x="1997292" y="5012103"/>
            <a:ext cx="5554876" cy="1658297"/>
          </a:xfrm>
        </p:spPr>
        <p:txBody>
          <a:bodyPr>
            <a:noAutofit/>
          </a:bodyPr>
          <a:lstStyle/>
          <a:p>
            <a:r>
              <a:rPr lang="zh-TW" altLang="en-US" sz="5400" dirty="0" smtClean="0"/>
              <a:t>謝謝大家的聆聽</a:t>
            </a:r>
            <a:endParaRPr lang="zh-TW" altLang="en-US" sz="54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510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3150">
        <p15:prstTrans prst="fallOver"/>
      </p:transition>
    </mc:Choice>
    <mc:Fallback>
      <p:transition spd="slow" advTm="3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步驟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51158" y="2471263"/>
            <a:ext cx="9601196" cy="3318936"/>
          </a:xfrm>
        </p:spPr>
        <p:txBody>
          <a:bodyPr numCol="2">
            <a:normAutofit fontScale="25000" lnSpcReduction="20000"/>
          </a:bodyPr>
          <a:lstStyle/>
          <a:p>
            <a:endParaRPr lang="en-US" altLang="zh-TW" dirty="0" smtClean="0"/>
          </a:p>
          <a:p>
            <a:r>
              <a:rPr lang="en-US" altLang="zh-TW" sz="17600" dirty="0" smtClean="0"/>
              <a:t>1</a:t>
            </a:r>
            <a:r>
              <a:rPr lang="zh-TW" altLang="en-US" sz="17600" dirty="0" smtClean="0"/>
              <a:t>參考學姐的做法         </a:t>
            </a:r>
            <a:endParaRPr lang="en-US" altLang="zh-TW" sz="17600" dirty="0" smtClean="0"/>
          </a:p>
          <a:p>
            <a:r>
              <a:rPr lang="en-US" altLang="zh-TW" sz="17600" dirty="0" smtClean="0"/>
              <a:t>2</a:t>
            </a:r>
            <a:r>
              <a:rPr lang="zh-TW" altLang="en-US" sz="17600" dirty="0" smtClean="0"/>
              <a:t>畫設計圖</a:t>
            </a:r>
            <a:endParaRPr lang="en-US" altLang="zh-TW" sz="17600" dirty="0" smtClean="0"/>
          </a:p>
          <a:p>
            <a:r>
              <a:rPr lang="en-US" altLang="zh-TW" sz="17600" dirty="0" smtClean="0"/>
              <a:t>3</a:t>
            </a:r>
            <a:r>
              <a:rPr lang="zh-TW" altLang="en-US" sz="17600" dirty="0" smtClean="0"/>
              <a:t>收集材料</a:t>
            </a:r>
            <a:endParaRPr lang="en-US" altLang="zh-TW" sz="17600" dirty="0" smtClean="0"/>
          </a:p>
          <a:p>
            <a:r>
              <a:rPr lang="en-US" altLang="zh-TW" sz="17600" dirty="0" smtClean="0"/>
              <a:t>4</a:t>
            </a:r>
            <a:r>
              <a:rPr lang="zh-TW" altLang="en-US" sz="17600" dirty="0" smtClean="0"/>
              <a:t>製作</a:t>
            </a:r>
            <a:endParaRPr lang="en-US" altLang="zh-TW" sz="17600" dirty="0" smtClean="0"/>
          </a:p>
          <a:p>
            <a:r>
              <a:rPr lang="en-US" altLang="zh-TW" sz="17600" dirty="0" smtClean="0"/>
              <a:t>5</a:t>
            </a:r>
            <a:r>
              <a:rPr lang="zh-TW" altLang="en-US" sz="17600" dirty="0" smtClean="0"/>
              <a:t>下水</a:t>
            </a:r>
            <a:r>
              <a:rPr lang="zh-TW" altLang="en-US" sz="17600" dirty="0"/>
              <a:t>典禮</a:t>
            </a:r>
          </a:p>
          <a:p>
            <a:endParaRPr lang="en-US" altLang="zh-TW" sz="17600" dirty="0" smtClean="0"/>
          </a:p>
          <a:p>
            <a:r>
              <a:rPr lang="en-US" altLang="zh-TW" sz="17600" dirty="0" smtClean="0"/>
              <a:t>6</a:t>
            </a:r>
            <a:r>
              <a:rPr lang="zh-TW" altLang="en-US" sz="17600" dirty="0" smtClean="0"/>
              <a:t>發現錯誤</a:t>
            </a:r>
            <a:endParaRPr lang="en-US" altLang="zh-TW" sz="17600" dirty="0" smtClean="0"/>
          </a:p>
          <a:p>
            <a:r>
              <a:rPr lang="en-US" altLang="zh-TW" sz="17600" dirty="0" smtClean="0"/>
              <a:t>7</a:t>
            </a:r>
            <a:r>
              <a:rPr lang="zh-TW" altLang="en-US" sz="17600" dirty="0"/>
              <a:t>修正錯誤</a:t>
            </a:r>
            <a:endParaRPr lang="en-US" altLang="zh-TW" sz="17600" dirty="0"/>
          </a:p>
          <a:p>
            <a:r>
              <a:rPr lang="en-US" altLang="zh-TW" sz="17600" dirty="0"/>
              <a:t>8</a:t>
            </a:r>
            <a:r>
              <a:rPr lang="zh-TW" altLang="en-US" sz="17600" dirty="0"/>
              <a:t>第二次下水典禮</a:t>
            </a:r>
          </a:p>
          <a:p>
            <a:r>
              <a:rPr lang="en-US" altLang="zh-TW" sz="17600" dirty="0" smtClean="0"/>
              <a:t>9</a:t>
            </a:r>
            <a:r>
              <a:rPr lang="zh-TW" altLang="en-US" sz="17600" dirty="0" smtClean="0"/>
              <a:t>困難</a:t>
            </a:r>
            <a:endParaRPr lang="en-US" altLang="zh-TW" sz="17600" dirty="0"/>
          </a:p>
          <a:p>
            <a:r>
              <a:rPr lang="en-US" altLang="zh-TW" sz="17600" dirty="0" smtClean="0"/>
              <a:t>10</a:t>
            </a:r>
            <a:r>
              <a:rPr lang="zh-TW" altLang="en-US" sz="17600" dirty="0" smtClean="0"/>
              <a:t>學習東西</a:t>
            </a:r>
            <a:endParaRPr lang="en-US" altLang="zh-TW" sz="17600" dirty="0" smtClean="0"/>
          </a:p>
          <a:p>
            <a:endParaRPr lang="en-US" altLang="zh-TW" dirty="0" smtClean="0"/>
          </a:p>
          <a:p>
            <a:r>
              <a:rPr lang="en-US" altLang="zh-TW" sz="17600" dirty="0" smtClean="0"/>
              <a:t>11</a:t>
            </a:r>
            <a:r>
              <a:rPr lang="zh-TW" altLang="en-US" sz="17600" dirty="0"/>
              <a:t>心得感想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9690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7745">
        <p14:switch dir="r"/>
      </p:transition>
    </mc:Choice>
    <mc:Fallback>
      <p:transition spd="slow" advTm="7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25713">
            <a:off x="4043138" y="3029188"/>
            <a:ext cx="3029302" cy="25744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參考</a:t>
            </a:r>
            <a:r>
              <a:rPr lang="zh-TW" altLang="en-US" dirty="0">
                <a:solidFill>
                  <a:schemeClr val="tx1"/>
                </a:solidFill>
              </a:rPr>
              <a:t>學姐的做法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我們參考學姐用隨手可得的物品來做船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例如</a:t>
            </a:r>
            <a:r>
              <a:rPr lang="en-US" altLang="zh-TW" sz="3600" dirty="0" smtClean="0"/>
              <a:t>:</a:t>
            </a:r>
          </a:p>
          <a:p>
            <a:r>
              <a:rPr lang="zh-TW" altLang="en-US" sz="3600" dirty="0" smtClean="0"/>
              <a:t>寶特瓶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木棍和黏貼物品</a:t>
            </a:r>
            <a:r>
              <a:rPr lang="en-US" altLang="zh-TW" sz="3600" dirty="0" smtClean="0"/>
              <a:t>........</a:t>
            </a:r>
            <a:endParaRPr lang="zh-TW" altLang="en-US" sz="3600" dirty="0"/>
          </a:p>
        </p:txBody>
      </p:sp>
      <p:pic>
        <p:nvPicPr>
          <p:cNvPr id="1026" name="Picture 2" descr="http://s8.heyxus.com/forum/custom/msgs/jm/images/fy6abn4g0kg6hh9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29244">
            <a:off x="8078813" y="3505876"/>
            <a:ext cx="17811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674" y="3953950"/>
            <a:ext cx="2248584" cy="2248584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34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058">
        <p14:switch dir="r"/>
      </p:transition>
    </mc:Choice>
    <mc:Fallback>
      <p:transition spd="slow" advTm="10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收集</a:t>
            </a:r>
            <a:r>
              <a:rPr lang="zh-TW" altLang="en-US" dirty="0"/>
              <a:t>材料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400" dirty="0" smtClean="0"/>
              <a:t>我在</a:t>
            </a:r>
            <a:r>
              <a:rPr lang="zh-TW" altLang="en-US" sz="4400" dirty="0"/>
              <a:t>建國路一段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dirty="0" smtClean="0"/>
              <a:t>62</a:t>
            </a:r>
            <a:r>
              <a:rPr lang="zh-TW" altLang="en-US" sz="4400" dirty="0" smtClean="0"/>
              <a:t>巷</a:t>
            </a:r>
            <a:r>
              <a:rPr lang="zh-TW" altLang="en-US" sz="4400" dirty="0"/>
              <a:t>附近尋找材料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。木棍是跟有</a:t>
            </a:r>
            <a:r>
              <a:rPr lang="zh-TW" altLang="en-US" sz="4400" dirty="0" smtClean="0"/>
              <a:t>使</a:t>
            </a:r>
            <a:r>
              <a:rPr lang="zh-TW" altLang="en-US" sz="4400" dirty="0"/>
              <a:t>用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 smtClean="0"/>
              <a:t>木頭燒熱水的住戶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拿</a:t>
            </a:r>
            <a:r>
              <a:rPr lang="zh-TW" altLang="en-US" sz="4400" dirty="0"/>
              <a:t>到的。</a:t>
            </a:r>
          </a:p>
          <a:p>
            <a:pPr marL="0" indent="0">
              <a:buNone/>
            </a:pPr>
            <a:endParaRPr lang="en-US" altLang="zh-TW" sz="4400" dirty="0"/>
          </a:p>
          <a:p>
            <a:pPr marL="0" indent="0">
              <a:buNone/>
            </a:pPr>
            <a:endParaRPr lang="zh-TW" altLang="en-US" sz="4400" dirty="0"/>
          </a:p>
          <a:p>
            <a:endParaRPr lang="en-US" altLang="zh-TW" sz="4000" dirty="0" smtClean="0"/>
          </a:p>
          <a:p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814" y="778136"/>
            <a:ext cx="3795797" cy="5559164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85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495">
        <p14:switch dir="r"/>
      </p:transition>
    </mc:Choice>
    <mc:Fallback>
      <p:transition spd="slow" advTm="10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收集材料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1106" y="1473798"/>
            <a:ext cx="3462809" cy="492971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6703" y="2372965"/>
            <a:ext cx="5827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/>
              <a:t>瓶子是我們花了三天時</a:t>
            </a:r>
            <a:endParaRPr lang="en-US" altLang="zh-TW" sz="4400" dirty="0" smtClean="0"/>
          </a:p>
          <a:p>
            <a:r>
              <a:rPr lang="zh-TW" altLang="en-US" sz="4400" dirty="0"/>
              <a:t>間，一</a:t>
            </a:r>
            <a:r>
              <a:rPr lang="zh-TW" altLang="en-US" sz="4400" dirty="0" smtClean="0"/>
              <a:t>間一間挨家挨戶</a:t>
            </a:r>
            <a:endParaRPr lang="en-US" altLang="zh-TW" sz="4400" dirty="0" smtClean="0"/>
          </a:p>
          <a:p>
            <a:r>
              <a:rPr lang="zh-TW" altLang="en-US" sz="4400" dirty="0" smtClean="0"/>
              <a:t>才</a:t>
            </a:r>
            <a:r>
              <a:rPr lang="zh-TW" altLang="en-US" sz="4400" dirty="0"/>
              <a:t>收集到</a:t>
            </a:r>
            <a:r>
              <a:rPr lang="en-US" altLang="zh-TW" sz="4400" dirty="0"/>
              <a:t>360</a:t>
            </a:r>
            <a:r>
              <a:rPr lang="zh-TW" altLang="en-US" sz="4400" dirty="0"/>
              <a:t>多個瓶子</a:t>
            </a:r>
            <a:endParaRPr lang="en-US" altLang="zh-TW" sz="4400" dirty="0" smtClean="0"/>
          </a:p>
          <a:p>
            <a:r>
              <a:rPr lang="zh-TW" altLang="en-US" sz="4400" dirty="0"/>
              <a:t>，</a:t>
            </a:r>
            <a:r>
              <a:rPr lang="zh-TW" altLang="en-US" sz="4400" dirty="0" smtClean="0"/>
              <a:t>真</a:t>
            </a:r>
            <a:r>
              <a:rPr lang="zh-TW" altLang="en-US" sz="4400" dirty="0" smtClean="0"/>
              <a:t>的</a:t>
            </a:r>
            <a:r>
              <a:rPr lang="zh-TW" altLang="en-US" sz="4400" dirty="0" smtClean="0"/>
              <a:t>好</a:t>
            </a:r>
            <a:r>
              <a:rPr lang="zh-TW" altLang="en-US" sz="4400" dirty="0"/>
              <a:t>累又好</a:t>
            </a:r>
            <a:r>
              <a:rPr lang="zh-TW" altLang="en-US" sz="4400" dirty="0" smtClean="0"/>
              <a:t>熱啊</a:t>
            </a:r>
            <a:r>
              <a:rPr lang="en-US" altLang="zh-TW" sz="4400" dirty="0" smtClean="0"/>
              <a:t>!</a:t>
            </a:r>
            <a:endParaRPr lang="zh-TW" altLang="en-US" sz="4400" dirty="0"/>
          </a:p>
          <a:p>
            <a:endParaRPr lang="en-US" altLang="zh-TW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62905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323"/>
    </mc:Choice>
    <mc:Fallback>
      <p:transition spd="slow" advTm="1132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畫設計圖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2978" y="2449355"/>
            <a:ext cx="9601196" cy="3318936"/>
          </a:xfrm>
        </p:spPr>
        <p:txBody>
          <a:bodyPr/>
          <a:lstStyle/>
          <a:p>
            <a:r>
              <a:rPr lang="zh-TW" altLang="en-US" dirty="0" smtClean="0"/>
              <a:t>以下是我們討論的設計圖</a:t>
            </a:r>
            <a:r>
              <a:rPr lang="en-US" altLang="zh-TW" dirty="0"/>
              <a:t>: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77" y="3098294"/>
            <a:ext cx="7318991" cy="3115669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98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2955">
        <p14:switch dir="r"/>
      </p:transition>
    </mc:Choice>
    <mc:Fallback>
      <p:transition spd="slow" advTm="2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第</a:t>
            </a:r>
            <a:r>
              <a:rPr lang="zh-TW" altLang="en-US" sz="4800" dirty="0"/>
              <a:t>一</a:t>
            </a:r>
            <a:r>
              <a:rPr lang="zh-TW" altLang="en-US" sz="4800" dirty="0" smtClean="0"/>
              <a:t>步</a:t>
            </a:r>
            <a:endParaRPr lang="en-US" altLang="zh-TW" sz="4800" dirty="0" smtClean="0"/>
          </a:p>
          <a:p>
            <a:endParaRPr lang="en-US" altLang="zh-TW" sz="4800" dirty="0"/>
          </a:p>
          <a:p>
            <a:r>
              <a:rPr lang="zh-TW" altLang="en-US" sz="4800" dirty="0" smtClean="0"/>
              <a:t>鋸木頭</a:t>
            </a:r>
            <a:endParaRPr lang="zh-TW" altLang="en-US" sz="4800" dirty="0"/>
          </a:p>
          <a:p>
            <a:endParaRPr lang="en-US" altLang="zh-TW" sz="4800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34" y="2556932"/>
            <a:ext cx="4285859" cy="4249280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94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7429">
        <p14:switch dir="r"/>
      </p:transition>
    </mc:Choice>
    <mc:Fallback>
      <p:transition spd="slow" advTm="7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第二步</a:t>
            </a:r>
            <a:endParaRPr lang="en-US" altLang="zh-TW" sz="4800" dirty="0" smtClean="0"/>
          </a:p>
          <a:p>
            <a:endParaRPr lang="en-US" altLang="zh-TW" sz="4800" dirty="0"/>
          </a:p>
          <a:p>
            <a:r>
              <a:rPr lang="zh-TW" altLang="en-US" sz="4800" dirty="0" smtClean="0"/>
              <a:t>组裝木頭</a:t>
            </a:r>
            <a:endParaRPr lang="zh-TW" altLang="en-US" sz="4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952" y="2420471"/>
            <a:ext cx="6909547" cy="3899366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034096"/>
      </p:ext>
    </p:extLst>
  </p:cSld>
  <p:clrMapOvr>
    <a:masterClrMapping/>
  </p:clrMapOvr>
  <p:transition spd="slow" advTm="912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884</TotalTime>
  <Words>446</Words>
  <Application>Microsoft Office PowerPoint</Application>
  <PresentationFormat>自訂</PresentationFormat>
  <Paragraphs>215</Paragraphs>
  <Slides>23</Slides>
  <Notes>0</Notes>
  <HiddenSlides>0</HiddenSlides>
  <MMClips>21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多面向</vt:lpstr>
      <vt:lpstr>鐵達尼-永不沉沒之船</vt:lpstr>
      <vt:lpstr>目標、原因</vt:lpstr>
      <vt:lpstr>步驟</vt:lpstr>
      <vt:lpstr>參考學姐的做法 </vt:lpstr>
      <vt:lpstr>收集材料 </vt:lpstr>
      <vt:lpstr>收集材料</vt:lpstr>
      <vt:lpstr>畫設計圖</vt:lpstr>
      <vt:lpstr>製作</vt:lpstr>
      <vt:lpstr>製作</vt:lpstr>
      <vt:lpstr>製作</vt:lpstr>
      <vt:lpstr>下水典禮</vt:lpstr>
      <vt:lpstr>發現錯誤</vt:lpstr>
      <vt:lpstr>修正錯誤 </vt:lpstr>
      <vt:lpstr>修正錯誤 </vt:lpstr>
      <vt:lpstr>第二次下水典禮 </vt:lpstr>
      <vt:lpstr>困難 </vt:lpstr>
      <vt:lpstr>困難 </vt:lpstr>
      <vt:lpstr>困難 </vt:lpstr>
      <vt:lpstr>學習東西 </vt:lpstr>
      <vt:lpstr>學習東西 </vt:lpstr>
      <vt:lpstr>學習東西</vt:lpstr>
      <vt:lpstr>心得感想 </vt:lpstr>
      <vt:lpstr>結束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鐵達尼-永不沉沒之船</dc:title>
  <dc:creator>luodauru</dc:creator>
  <cp:lastModifiedBy>user</cp:lastModifiedBy>
  <cp:revision>61</cp:revision>
  <dcterms:created xsi:type="dcterms:W3CDTF">2015-07-01T00:10:40Z</dcterms:created>
  <dcterms:modified xsi:type="dcterms:W3CDTF">2015-10-20T01:02:33Z</dcterms:modified>
</cp:coreProperties>
</file>