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56" r:id="rId3"/>
    <p:sldId id="257" r:id="rId4"/>
    <p:sldId id="258" r:id="rId5"/>
    <p:sldId id="259" r:id="rId6"/>
    <p:sldId id="260" r:id="rId7"/>
    <p:sldId id="264" r:id="rId8"/>
    <p:sldId id="261" r:id="rId9"/>
    <p:sldId id="262" r:id="rId10"/>
    <p:sldId id="263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54" autoAdjust="0"/>
    <p:restoredTop sz="94660"/>
  </p:normalViewPr>
  <p:slideViewPr>
    <p:cSldViewPr snapToGrid="0">
      <p:cViewPr varScale="1">
        <p:scale>
          <a:sx n="60" d="100"/>
          <a:sy n="60" d="100"/>
        </p:scale>
        <p:origin x="-90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3C644-E0DC-4054-83B9-F3558ED3C5F0}" type="datetimeFigureOut">
              <a:rPr lang="zh-TW" altLang="en-US" smtClean="0"/>
              <a:pPr/>
              <a:t>2014/9/15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10B1E-34A7-4912-8FC3-9820357EF5A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7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10B1E-34A7-4912-8FC3-9820357EF5A1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95151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10B1E-34A7-4912-8FC3-9820357EF5A1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29103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FF17-BCE7-4074-9BEE-38B0613C7105}" type="datetimeFigureOut">
              <a:rPr lang="zh-TW" altLang="en-US" smtClean="0"/>
              <a:pPr/>
              <a:t>2014/9/15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83EE-3518-49EE-9C0D-4ACE508B92F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306147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FF17-BCE7-4074-9BEE-38B0613C7105}" type="datetimeFigureOut">
              <a:rPr lang="zh-TW" altLang="en-US" smtClean="0"/>
              <a:pPr/>
              <a:t>2014/9/15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83EE-3518-49EE-9C0D-4ACE508B92F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224930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FF17-BCE7-4074-9BEE-38B0613C7105}" type="datetimeFigureOut">
              <a:rPr lang="zh-TW" altLang="en-US" smtClean="0"/>
              <a:pPr/>
              <a:t>2014/9/15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83EE-3518-49EE-9C0D-4ACE508B92F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761040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FF17-BCE7-4074-9BEE-38B0613C7105}" type="datetimeFigureOut">
              <a:rPr lang="zh-TW" altLang="en-US" smtClean="0"/>
              <a:pPr/>
              <a:t>2014/9/15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83EE-3518-49EE-9C0D-4ACE508B92F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902504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FF17-BCE7-4074-9BEE-38B0613C7105}" type="datetimeFigureOut">
              <a:rPr lang="zh-TW" altLang="en-US" smtClean="0"/>
              <a:pPr/>
              <a:t>2014/9/15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83EE-3518-49EE-9C0D-4ACE508B92F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527425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FF17-BCE7-4074-9BEE-38B0613C7105}" type="datetimeFigureOut">
              <a:rPr lang="zh-TW" altLang="en-US" smtClean="0"/>
              <a:pPr/>
              <a:t>2014/9/15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83EE-3518-49EE-9C0D-4ACE508B92F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745626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FF17-BCE7-4074-9BEE-38B0613C7105}" type="datetimeFigureOut">
              <a:rPr lang="zh-TW" altLang="en-US" smtClean="0"/>
              <a:pPr/>
              <a:t>2014/9/15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83EE-3518-49EE-9C0D-4ACE508B92F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455873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FF17-BCE7-4074-9BEE-38B0613C7105}" type="datetimeFigureOut">
              <a:rPr lang="zh-TW" altLang="en-US" smtClean="0"/>
              <a:pPr/>
              <a:t>2014/9/15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83EE-3518-49EE-9C0D-4ACE508B92F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435847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FF17-BCE7-4074-9BEE-38B0613C7105}" type="datetimeFigureOut">
              <a:rPr lang="zh-TW" altLang="en-US" smtClean="0"/>
              <a:pPr/>
              <a:t>2014/9/15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83EE-3518-49EE-9C0D-4ACE508B92F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494286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FF17-BCE7-4074-9BEE-38B0613C7105}" type="datetimeFigureOut">
              <a:rPr lang="zh-TW" altLang="en-US" smtClean="0"/>
              <a:pPr/>
              <a:t>2014/9/15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83EE-3518-49EE-9C0D-4ACE508B92F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317686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FF17-BCE7-4074-9BEE-38B0613C7105}" type="datetimeFigureOut">
              <a:rPr lang="zh-TW" altLang="en-US" smtClean="0"/>
              <a:pPr/>
              <a:t>2014/9/15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83EE-3518-49EE-9C0D-4ACE508B92F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723163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2FF17-BCE7-4074-9BEE-38B0613C7105}" type="datetimeFigureOut">
              <a:rPr lang="zh-TW" altLang="en-US" smtClean="0"/>
              <a:pPr/>
              <a:t>2014/9/15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783EE-3518-49EE-9C0D-4ACE508B92F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0664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4130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8000" dirty="0" smtClean="0">
                <a:solidFill>
                  <a:schemeClr val="accent2"/>
                </a:solidFill>
              </a:rPr>
              <a:t>麥哲倫計畫</a:t>
            </a:r>
            <a:endParaRPr lang="zh-TW" altLang="en-US" sz="8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5547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5579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麗娜輪</a:t>
            </a:r>
            <a:endParaRPr lang="zh-TW" altLang="en-US" sz="5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587853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台灣的藍色公路</a:t>
            </a:r>
            <a:endParaRPr lang="zh-TW" altLang="en-US" sz="4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2504379"/>
            <a:ext cx="5183188" cy="3684588"/>
          </a:xfrm>
        </p:spPr>
      </p:pic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15846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樂高版麗娜輪</a:t>
            </a:r>
            <a:endParaRPr lang="zh-TW" altLang="en-US" sz="4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內容版面配置區 11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456" y="2504379"/>
            <a:ext cx="5552119" cy="3684588"/>
          </a:xfrm>
        </p:spPr>
      </p:pic>
    </p:spTree>
    <p:extLst>
      <p:ext uri="{BB962C8B-B14F-4D97-AF65-F5344CB8AC3E}">
        <p14:creationId xmlns:p14="http://schemas.microsoft.com/office/powerpoint/2010/main" xmlns="" val="1129754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2267338" y="522511"/>
            <a:ext cx="6876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chemeClr val="accent6"/>
                </a:solidFill>
              </a:rPr>
              <a:t>幕後花絮</a:t>
            </a:r>
            <a:endParaRPr lang="zh-TW" altLang="en-US" sz="5400" b="1" dirty="0">
              <a:solidFill>
                <a:schemeClr val="accent6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82116">
            <a:off x="254758" y="3128390"/>
            <a:ext cx="3463182" cy="200782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29176">
            <a:off x="7627956" y="2797417"/>
            <a:ext cx="4194505" cy="243181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8122" y="4341784"/>
            <a:ext cx="3707244" cy="2149319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2687218" y="1774984"/>
            <a:ext cx="5654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製作標題</a:t>
            </a:r>
            <a:r>
              <a:rPr lang="en-US" altLang="zh-TW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  <a:r>
              <a:rPr lang="zh-TW" alt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雙手玩樂高</a:t>
            </a:r>
            <a:endParaRPr lang="zh-TW" alt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61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5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89249" y="578498"/>
            <a:ext cx="6214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ln>
                  <a:solidFill>
                    <a:schemeClr val="accent6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無聊時做的小鋼琴</a:t>
            </a:r>
            <a:endParaRPr lang="zh-TW" altLang="en-US" sz="3600" dirty="0">
              <a:ln>
                <a:solidFill>
                  <a:schemeClr val="accent6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42016">
            <a:off x="579447" y="1743258"/>
            <a:ext cx="3027854" cy="227089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39920">
            <a:off x="1862117" y="3748863"/>
            <a:ext cx="3480020" cy="260393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372808" y="578498"/>
            <a:ext cx="5551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n>
                  <a:solidFill>
                    <a:schemeClr val="accent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可以聽音樂的哀鳳</a:t>
            </a:r>
            <a:endParaRPr lang="zh-TW" altLang="en-US" sz="3600" dirty="0">
              <a:ln>
                <a:solidFill>
                  <a:schemeClr val="accent1"/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97860">
            <a:off x="6681660" y="1554805"/>
            <a:ext cx="3543494" cy="265142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36845">
            <a:off x="8532431" y="4086101"/>
            <a:ext cx="3264291" cy="244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07954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200399" y="317241"/>
            <a:ext cx="5103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 smtClean="0">
                <a:solidFill>
                  <a:schemeClr val="accent4"/>
                </a:solidFill>
              </a:rPr>
              <a:t>心得感想</a:t>
            </a:r>
            <a:endParaRPr lang="zh-TW" altLang="en-US" sz="5400" dirty="0">
              <a:solidFill>
                <a:schemeClr val="accent4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476375" y="1905000"/>
            <a:ext cx="90487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我的作品可能</a:t>
            </a:r>
            <a:r>
              <a:rPr lang="zh-TW" alt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不能</a:t>
            </a:r>
            <a:r>
              <a:rPr lang="zh-TW" alt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像樂高大師</a:t>
            </a:r>
            <a:r>
              <a:rPr lang="zh-TW" altLang="en-US" sz="36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奈</a:t>
            </a:r>
            <a:r>
              <a:rPr lang="zh-TW" altLang="en-US" sz="36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森</a:t>
            </a:r>
            <a:r>
              <a:rPr lang="en-US" altLang="zh-TW" sz="36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‧</a:t>
            </a:r>
            <a:r>
              <a:rPr lang="zh-TW" altLang="en-US" sz="36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薩瓦</a:t>
            </a:r>
            <a:r>
              <a:rPr lang="zh-TW" altLang="en-US" sz="36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亞</a:t>
            </a:r>
            <a:r>
              <a:rPr lang="zh-TW" alt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做的一樣好，有些人也會認為我做得太簡單，但我認為有夢最好，無論是是什麼夢想都值得去實現</a:t>
            </a:r>
            <a:r>
              <a:rPr lang="en-US" altLang="zh-TW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altLang="zh-TW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40632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91774" y="0"/>
            <a:ext cx="1800225" cy="1819275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0391775" cy="271448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22"/>
          <a:stretch/>
        </p:blipFill>
        <p:spPr>
          <a:xfrm>
            <a:off x="0" y="4495800"/>
            <a:ext cx="12192000" cy="2362200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7231224" y="5206482"/>
            <a:ext cx="48239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  <a:latin typeface="+mj-ea"/>
                <a:ea typeface="+mj-ea"/>
              </a:rPr>
              <a:t>     </a:t>
            </a:r>
            <a:r>
              <a:rPr lang="zh-TW" altLang="en-US" sz="4400" dirty="0" smtClean="0">
                <a:solidFill>
                  <a:srgbClr val="FF0000"/>
                </a:solidFill>
                <a:latin typeface="Gill Sans MT" panose="020B0502020104020203" pitchFamily="34" charset="0"/>
                <a:ea typeface="SimHei" panose="02010609060101010101" pitchFamily="49" charset="-122"/>
              </a:rPr>
              <a:t>五</a:t>
            </a:r>
            <a:r>
              <a:rPr lang="zh-TW" altLang="en-US" sz="4400" dirty="0" smtClean="0">
                <a:solidFill>
                  <a:srgbClr val="00B050"/>
                </a:solidFill>
                <a:latin typeface="Gill Sans MT" panose="020B0502020104020203" pitchFamily="34" charset="0"/>
                <a:ea typeface="SimHei" panose="02010609060101010101" pitchFamily="49" charset="-122"/>
              </a:rPr>
              <a:t>年</a:t>
            </a:r>
            <a:r>
              <a:rPr lang="zh-TW" altLang="en-US" sz="4400" dirty="0" smtClean="0">
                <a:solidFill>
                  <a:srgbClr val="FFFF00"/>
                </a:solidFill>
                <a:latin typeface="Gill Sans MT" panose="020B0502020104020203" pitchFamily="34" charset="0"/>
                <a:ea typeface="SimHei" panose="02010609060101010101" pitchFamily="49" charset="-122"/>
              </a:rPr>
              <a:t>仁</a:t>
            </a:r>
            <a:r>
              <a:rPr lang="zh-TW" altLang="en-US" sz="4400" dirty="0" smtClean="0">
                <a:solidFill>
                  <a:schemeClr val="accent2"/>
                </a:solidFill>
                <a:latin typeface="Gill Sans MT" panose="020B0502020104020203" pitchFamily="34" charset="0"/>
                <a:ea typeface="SimHei" panose="02010609060101010101" pitchFamily="49" charset="-122"/>
              </a:rPr>
              <a:t>班</a:t>
            </a:r>
            <a:r>
              <a:rPr lang="en-US" altLang="zh-TW" sz="4400" dirty="0" smtClean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  <a:ea typeface="SimHei" panose="02010609060101010101" pitchFamily="49" charset="-122"/>
              </a:rPr>
              <a:t>1</a:t>
            </a:r>
            <a:r>
              <a:rPr lang="zh-TW" altLang="en-US" sz="4400" dirty="0" smtClean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  <a:ea typeface="SimHei" panose="02010609060101010101" pitchFamily="49" charset="-122"/>
              </a:rPr>
              <a:t>號</a:t>
            </a:r>
            <a:endParaRPr lang="en-US" altLang="zh-TW" sz="4400" dirty="0" smtClean="0">
              <a:solidFill>
                <a:schemeClr val="bg1">
                  <a:lumMod val="65000"/>
                </a:schemeClr>
              </a:solidFill>
              <a:latin typeface="Gill Sans MT" panose="020B0502020104020203" pitchFamily="34" charset="0"/>
              <a:ea typeface="SimHei" panose="02010609060101010101" pitchFamily="49" charset="-122"/>
            </a:endParaRPr>
          </a:p>
          <a:p>
            <a:r>
              <a:rPr lang="zh-TW" altLang="en-US" sz="4400" dirty="0" smtClean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  <a:ea typeface="SimHei" panose="02010609060101010101" pitchFamily="49" charset="-122"/>
              </a:rPr>
              <a:t>     </a:t>
            </a:r>
            <a:r>
              <a:rPr lang="zh-TW" altLang="en-US" sz="4400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ea typeface="SimHei" panose="02010609060101010101" pitchFamily="49" charset="-122"/>
              </a:rPr>
              <a:t>崔</a:t>
            </a:r>
            <a:r>
              <a:rPr lang="zh-TW" altLang="en-US" sz="4400" dirty="0" smtClean="0">
                <a:solidFill>
                  <a:srgbClr val="7030A0"/>
                </a:solidFill>
                <a:latin typeface="Gill Sans MT" panose="020B0502020104020203" pitchFamily="34" charset="0"/>
                <a:ea typeface="SimHei" panose="02010609060101010101" pitchFamily="49" charset="-122"/>
              </a:rPr>
              <a:t>詠</a:t>
            </a:r>
            <a:r>
              <a:rPr lang="zh-TW" altLang="en-US" sz="4400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  <a:ea typeface="SimHei" panose="02010609060101010101" pitchFamily="49" charset="-122"/>
              </a:rPr>
              <a:t>荃</a:t>
            </a:r>
          </a:p>
        </p:txBody>
      </p:sp>
    </p:spTree>
    <p:extLst>
      <p:ext uri="{BB962C8B-B14F-4D97-AF65-F5344CB8AC3E}">
        <p14:creationId xmlns:p14="http://schemas.microsoft.com/office/powerpoint/2010/main" xmlns="" val="2129771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4590661" y="307911"/>
            <a:ext cx="1502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>
                <a:ln w="0"/>
                <a:solidFill>
                  <a:srgbClr val="FF0000"/>
                </a:solidFill>
              </a:rPr>
              <a:t>目錄</a:t>
            </a:r>
            <a:endParaRPr lang="zh-TW" altLang="en-US" sz="4800" b="1" dirty="0">
              <a:ln w="0"/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11763" y="1436913"/>
            <a:ext cx="106462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00" lvl="2" indent="-571500">
              <a:buClr>
                <a:schemeClr val="accent1"/>
              </a:buClr>
              <a:buBlip>
                <a:blip r:embed="rId3"/>
              </a:buBlip>
            </a:pPr>
            <a:r>
              <a:rPr lang="zh-TW" altLang="en-US" sz="4000" dirty="0" smtClean="0"/>
              <a:t>    </a:t>
            </a:r>
            <a:r>
              <a:rPr lang="zh-TW" altLang="en-US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動機</a:t>
            </a:r>
            <a:endParaRPr lang="en-US" altLang="zh-TW" sz="40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485900" lvl="2" indent="-571500">
              <a:buClr>
                <a:schemeClr val="accent1"/>
              </a:buClr>
              <a:buBlip>
                <a:blip r:embed="rId4"/>
              </a:buBlip>
            </a:pPr>
            <a:r>
              <a:rPr lang="zh-TW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zh-TW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作品介紹</a:t>
            </a:r>
            <a:endParaRPr lang="en-US" altLang="zh-TW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485900" lvl="2" indent="-571500">
              <a:buClr>
                <a:schemeClr val="accent1"/>
              </a:buClr>
              <a:buBlip>
                <a:blip r:embed="rId5"/>
              </a:buBlip>
            </a:pPr>
            <a:r>
              <a:rPr lang="zh-TW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zh-TW" alt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幕後花絮</a:t>
            </a:r>
            <a:endParaRPr lang="en-US" altLang="zh-TW" sz="4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485900" lvl="2" indent="-571500">
              <a:buBlip>
                <a:blip r:embed="rId6"/>
              </a:buBlip>
            </a:pPr>
            <a:r>
              <a:rPr lang="zh-TW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zh-TW" alt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心得</a:t>
            </a:r>
            <a:r>
              <a:rPr lang="zh-TW" alt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感想</a:t>
            </a:r>
            <a:endParaRPr lang="en-US" altLang="zh-TW" sz="4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4000" dirty="0" smtClean="0"/>
          </a:p>
        </p:txBody>
      </p:sp>
    </p:spTree>
    <p:extLst>
      <p:ext uri="{BB962C8B-B14F-4D97-AF65-F5344CB8AC3E}">
        <p14:creationId xmlns:p14="http://schemas.microsoft.com/office/powerpoint/2010/main" xmlns="" val="8566559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9677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48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48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48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590000" y="309600"/>
            <a:ext cx="150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>
                <a:solidFill>
                  <a:srgbClr val="92D050"/>
                </a:solidFill>
              </a:rPr>
              <a:t>動機</a:t>
            </a:r>
            <a:endParaRPr lang="zh-TW" altLang="en-US" sz="4800" b="1" dirty="0">
              <a:solidFill>
                <a:srgbClr val="92D05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115122" y="2129888"/>
            <a:ext cx="10158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我從小就喜歡玩樂高積木，看到樂高設計師做出作品時也忍不住手癢，自己抓一把來玩。而這次想嘗試做一個較大的作品，趁著這次暑假完成這個計畫。</a:t>
            </a:r>
            <a:endParaRPr lang="zh-TW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8529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4578847" y="2488185"/>
            <a:ext cx="2747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zh-TW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作品</a:t>
            </a: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介紹</a:t>
            </a:r>
            <a:endParaRPr lang="en-US" altLang="zh-TW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98032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外掛滑鼠架</a:t>
            </a:r>
            <a:endParaRPr lang="zh-TW" altLang="en-US" sz="5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9" r="2619"/>
          <a:stretch>
            <a:fillRect/>
          </a:stretch>
        </p:blipFill>
        <p:spPr>
          <a:xfrm>
            <a:off x="5183188" y="928511"/>
            <a:ext cx="6246812" cy="4932539"/>
          </a:xfr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原本並沒有要做這件作品，可是因為做麥哲倫找資料找到手都酸了，所以突發奇想，做出比較不會手痛的滑鼠架。</a:t>
            </a:r>
            <a:endParaRPr lang="zh-TW" alt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88176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改造後的外掛滑鼠架</a:t>
            </a:r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913" y="1825625"/>
            <a:ext cx="5801784" cy="4351339"/>
          </a:xfr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9504" y="1825625"/>
            <a:ext cx="5860140" cy="439444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838200" y="3600450"/>
            <a:ext cx="1628775" cy="1104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8362950" y="4001294"/>
            <a:ext cx="1076325" cy="1104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517084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自製哀鳳</a:t>
            </a:r>
            <a:endParaRPr lang="zh-TW" altLang="en-US" sz="54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solidFill>
                  <a:schemeClr val="accent6"/>
                </a:solidFill>
              </a:rPr>
              <a:t>這是原圖</a:t>
            </a:r>
            <a:endParaRPr lang="zh-TW" altLang="en-US" sz="4000" dirty="0">
              <a:solidFill>
                <a:schemeClr val="accent6"/>
              </a:solidFill>
            </a:endParaRP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這是照原圖努力做出的</a:t>
            </a:r>
            <a:endParaRPr lang="zh-TW" altLang="en-US" sz="36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內容版面配置區 13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21" t="12204" r="14308" b="7266"/>
          <a:stretch/>
        </p:blipFill>
        <p:spPr>
          <a:xfrm rot="16200000">
            <a:off x="7035282" y="2929812"/>
            <a:ext cx="3638943" cy="2967133"/>
          </a:xfrm>
        </p:spPr>
      </p:pic>
      <p:pic>
        <p:nvPicPr>
          <p:cNvPr id="17" name="內容版面配置區 16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65" r="24103"/>
          <a:stretch/>
        </p:blipFill>
        <p:spPr>
          <a:xfrm>
            <a:off x="2486722" y="2561061"/>
            <a:ext cx="1884556" cy="3684588"/>
          </a:xfrm>
        </p:spPr>
      </p:pic>
    </p:spTree>
    <p:extLst>
      <p:ext uri="{BB962C8B-B14F-4D97-AF65-F5344CB8AC3E}">
        <p14:creationId xmlns:p14="http://schemas.microsoft.com/office/powerpoint/2010/main" xmlns="" val="40079747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標題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摺疊手機架</a:t>
            </a:r>
            <a:endParaRPr lang="zh-TW" altLang="en-US" sz="5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文字版面配置區 1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使用模式</a:t>
            </a:r>
            <a:endParaRPr lang="zh-TW" altLang="en-US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內容版面配置區 1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633" y="2505075"/>
            <a:ext cx="4914097" cy="3684588"/>
          </a:xfrm>
        </p:spPr>
      </p:pic>
      <p:sp>
        <p:nvSpPr>
          <p:cNvPr id="19" name="文字版面配置區 1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放上自製哀鳳</a:t>
            </a:r>
            <a:endParaRPr lang="zh-TW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內容版面配置區 15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6745" y="2505075"/>
            <a:ext cx="4914097" cy="3684588"/>
          </a:xfrm>
        </p:spPr>
      </p:pic>
    </p:spTree>
    <p:extLst>
      <p:ext uri="{BB962C8B-B14F-4D97-AF65-F5344CB8AC3E}">
        <p14:creationId xmlns:p14="http://schemas.microsoft.com/office/powerpoint/2010/main" xmlns="" val="34782809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build="p"/>
      <p:bldP spid="19" grpId="0" build="p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853</TotalTime>
  <Words>220</Words>
  <Application>Microsoft Office PowerPoint</Application>
  <PresentationFormat>自訂</PresentationFormat>
  <Paragraphs>34</Paragraphs>
  <Slides>13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佈景主題</vt:lpstr>
      <vt:lpstr>麥哲倫計畫</vt:lpstr>
      <vt:lpstr>投影片 2</vt:lpstr>
      <vt:lpstr>投影片 3</vt:lpstr>
      <vt:lpstr>投影片 4</vt:lpstr>
      <vt:lpstr>投影片 5</vt:lpstr>
      <vt:lpstr>外掛滑鼠架</vt:lpstr>
      <vt:lpstr>改造後的外掛滑鼠架</vt:lpstr>
      <vt:lpstr>自製哀鳳</vt:lpstr>
      <vt:lpstr>摺疊手機架</vt:lpstr>
      <vt:lpstr>麗娜輪</vt:lpstr>
      <vt:lpstr>投影片 11</vt:lpstr>
      <vt:lpstr>投影片 12</vt:lpstr>
      <vt:lpstr>投影片 13</vt:lpstr>
    </vt:vector>
  </TitlesOfParts>
  <Company>Ntut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ag</dc:creator>
  <cp:lastModifiedBy>user</cp:lastModifiedBy>
  <cp:revision>74</cp:revision>
  <dcterms:created xsi:type="dcterms:W3CDTF">2014-08-27T04:34:13Z</dcterms:created>
  <dcterms:modified xsi:type="dcterms:W3CDTF">2014-09-15T00:40:39Z</dcterms:modified>
</cp:coreProperties>
</file>