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876" autoAdjust="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8C67-2807-409F-888E-D34D6C682382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6AEE-C753-4066-8FBB-082A7A82F9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下載.png"/>
          <p:cNvPicPr>
            <a:picLocks noChangeAspect="1"/>
          </p:cNvPicPr>
          <p:nvPr/>
        </p:nvPicPr>
        <p:blipFill>
          <a:blip r:embed="rId2"/>
          <a:srcRect l="4211" t="20130" r="58684" b="17533"/>
          <a:stretch>
            <a:fillRect/>
          </a:stretch>
        </p:blipFill>
        <p:spPr>
          <a:xfrm>
            <a:off x="-928726" y="0"/>
            <a:ext cx="10072726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麥哲倫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85786" y="3714752"/>
            <a:ext cx="7072362" cy="1752600"/>
          </a:xfrm>
        </p:spPr>
        <p:txBody>
          <a:bodyPr>
            <a:normAutofit/>
          </a:bodyPr>
          <a:lstStyle/>
          <a:p>
            <a:r>
              <a:rPr lang="en-US" altLang="zh-TW" sz="5400" b="1" dirty="0" err="1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skt</a:t>
            </a: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毛毛巴拉望遊樂園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20110427022943275_6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785794"/>
            <a:ext cx="1905000" cy="2533650"/>
          </a:xfrm>
          <a:prstGeom prst="rect">
            <a:avLst/>
          </a:prstGeom>
        </p:spPr>
      </p:pic>
      <p:pic>
        <p:nvPicPr>
          <p:cNvPr id="7" name="圖片 6" descr="下載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928670"/>
            <a:ext cx="2000264" cy="252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-qRcUZ7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目錄</a:t>
            </a:r>
            <a:endParaRPr lang="zh-TW" altLang="en-US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	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主題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>
              <a:buNone/>
            </a:pP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目錄</a:t>
            </a:r>
            <a:endParaRPr lang="en-US" altLang="zh-TW" sz="40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動機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>
              <a:buNone/>
            </a:pPr>
            <a:r>
              <a:rPr lang="en-US" altLang="zh-TW" sz="4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4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材料</a:t>
            </a:r>
            <a:endParaRPr lang="en-US" altLang="zh-TW" sz="40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過程</a:t>
            </a:r>
            <a:endParaRPr lang="en-US" altLang="zh-TW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>
              <a:buNone/>
            </a:pPr>
            <a:endParaRPr lang="en-US" altLang="zh-TW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下載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90767" y="2681275"/>
            <a:ext cx="3505200" cy="1285875"/>
          </a:xfrm>
          <a:prstGeom prst="rect">
            <a:avLst/>
          </a:prstGeom>
        </p:spPr>
      </p:pic>
      <p:pic>
        <p:nvPicPr>
          <p:cNvPr id="10" name="圖片 9" descr="下載 (6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62546" y="2652702"/>
            <a:ext cx="304800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下載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動機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3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因為海洋公園很漂亮，所以想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利用暑假做看看，大部分設施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都是參考海洋公園的。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5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oceanpark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14818"/>
            <a:ext cx="3361348" cy="2234674"/>
          </a:xfrm>
          <a:prstGeom prst="rect">
            <a:avLst/>
          </a:prstGeom>
        </p:spPr>
      </p:pic>
      <p:pic>
        <p:nvPicPr>
          <p:cNvPr id="5" name="圖片 4" descr="下載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14818"/>
            <a:ext cx="322056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材料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1734807" cy="2168509"/>
          </a:xfrm>
        </p:spPr>
      </p:pic>
      <p:sp>
        <p:nvSpPr>
          <p:cNvPr id="5" name="文字方塊 4"/>
          <p:cNvSpPr txBox="1"/>
          <p:nvPr/>
        </p:nvSpPr>
        <p:spPr>
          <a:xfrm>
            <a:off x="428596" y="350043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白膠</a:t>
            </a:r>
            <a:endParaRPr lang="zh-TW" altLang="en-US" sz="4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i010002_14629394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357298"/>
            <a:ext cx="1928814" cy="19288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57554" y="350043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冰棒棍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m57062_1_14649384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553754"/>
            <a:ext cx="2290753" cy="171806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929322" y="350043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保麗龍膠</a:t>
            </a:r>
            <a:endParaRPr lang="zh-TW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下載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86256"/>
            <a:ext cx="2324098" cy="156070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42910" y="592933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鐵絲網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 descr="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357694"/>
            <a:ext cx="1953431" cy="156493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714744" y="592933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紙板</a:t>
            </a:r>
            <a:endParaRPr lang="zh-TW" altLang="en-US" sz="4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照片</a:t>
            </a:r>
            <a:endParaRPr lang="zh-TW" altLang="en-US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19873619_314468368997822_200442610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3296160" cy="2472120"/>
          </a:xfrm>
        </p:spPr>
      </p:pic>
      <p:pic>
        <p:nvPicPr>
          <p:cNvPr id="6" name="圖片 5" descr="19866426_314468365664489_149473177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3619461" cy="2714596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 rot="16200000" flipH="1">
            <a:off x="3428992" y="2857496"/>
            <a:ext cx="128588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3714744" y="3857628"/>
            <a:ext cx="714380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571868" y="464344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做東西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rot="16200000" flipH="1">
            <a:off x="4179091" y="4107661"/>
            <a:ext cx="714380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 descr="21100588_332996550478337_185202113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714356"/>
            <a:ext cx="3524211" cy="2643159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 rot="16200000" flipH="1">
            <a:off x="6786578" y="3929066"/>
            <a:ext cx="92869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572132" y="4714884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配件和告示牌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遊樂設施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照片</a:t>
            </a:r>
            <a:endParaRPr lang="zh-TW" altLang="en-US" dirty="0"/>
          </a:p>
        </p:txBody>
      </p:sp>
      <p:pic>
        <p:nvPicPr>
          <p:cNvPr id="4" name="內容版面配置區 3" descr="20937802_330869354024390_48426026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2605594" cy="1954195"/>
          </a:xfrm>
        </p:spPr>
      </p:pic>
      <p:pic>
        <p:nvPicPr>
          <p:cNvPr id="6" name="圖片 5" descr="20938019_330869407357718_19937350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142984"/>
            <a:ext cx="2690767" cy="1948532"/>
          </a:xfrm>
          <a:prstGeom prst="rect">
            <a:avLst/>
          </a:prstGeom>
        </p:spPr>
      </p:pic>
      <p:pic>
        <p:nvPicPr>
          <p:cNvPr id="7" name="圖片 6" descr="20938036_330869204024405_730115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2690767" cy="2018075"/>
          </a:xfrm>
          <a:prstGeom prst="rect">
            <a:avLst/>
          </a:prstGeom>
        </p:spPr>
      </p:pic>
      <p:pic>
        <p:nvPicPr>
          <p:cNvPr id="8" name="圖片 7" descr="20938729_330869090691083_79489624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857628"/>
            <a:ext cx="2666987" cy="2000240"/>
          </a:xfrm>
          <a:prstGeom prst="rect">
            <a:avLst/>
          </a:prstGeom>
        </p:spPr>
      </p:pic>
      <p:pic>
        <p:nvPicPr>
          <p:cNvPr id="9" name="圖片 8" descr="20938979_330869284024397_127728791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857628"/>
            <a:ext cx="2571704" cy="1928778"/>
          </a:xfrm>
          <a:prstGeom prst="rect">
            <a:avLst/>
          </a:prstGeom>
        </p:spPr>
      </p:pic>
      <p:pic>
        <p:nvPicPr>
          <p:cNvPr id="11" name="圖片 10" descr="20979492_330869174024408_2096595501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857628"/>
            <a:ext cx="2690767" cy="201807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14282" y="3143248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大怒神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00430" y="314324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海盜船</a:t>
            </a:r>
            <a:endParaRPr lang="zh-TW" altLang="en-US" sz="36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357950" y="314324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天旋地轉</a:t>
            </a:r>
            <a:endParaRPr lang="zh-TW" altLang="en-US" sz="36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28596" y="60007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廁所</a:t>
            </a:r>
            <a:endParaRPr lang="zh-TW" altLang="en-US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428992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摩天輪</a:t>
            </a:r>
            <a:endParaRPr lang="zh-TW" altLang="en-US" sz="3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72264" y="600076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禮品店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遊樂園照片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1026" name="Picture 2" descr="D:\21325975_336402556804403_5352041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286116" cy="5786454"/>
          </a:xfrm>
          <a:prstGeom prst="rect">
            <a:avLst/>
          </a:prstGeom>
          <a:noFill/>
        </p:spPr>
      </p:pic>
      <p:pic>
        <p:nvPicPr>
          <p:cNvPr id="1027" name="Picture 3" descr="D:\21389494_336402700137722_169217745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1" y="1071536"/>
            <a:ext cx="6084000" cy="2781177"/>
          </a:xfrm>
          <a:prstGeom prst="rect">
            <a:avLst/>
          </a:prstGeom>
          <a:noFill/>
        </p:spPr>
      </p:pic>
      <p:pic>
        <p:nvPicPr>
          <p:cNvPr id="1028" name="Picture 4" descr="D:\21390425_336402646804394_17434079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9908" y="3546000"/>
            <a:ext cx="6094092" cy="33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感想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麥哲倫計畫的執行是這個暑假最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重要的功課，完成一件有點困難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的工作，為小學生涯留下難忘的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回憶。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過程中要重做很多次，也要分工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合作，最重要的是要專心。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119</Words>
  <Application>Microsoft Office PowerPoint</Application>
  <PresentationFormat>如螢幕大小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麥哲倫</vt:lpstr>
      <vt:lpstr>目錄</vt:lpstr>
      <vt:lpstr>動機</vt:lpstr>
      <vt:lpstr>材料</vt:lpstr>
      <vt:lpstr>  照片</vt:lpstr>
      <vt:lpstr>遊樂設施照片</vt:lpstr>
      <vt:lpstr>遊樂園照片</vt:lpstr>
      <vt:lpstr>感想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</dc:title>
  <dc:creator>USER</dc:creator>
  <cp:lastModifiedBy>user</cp:lastModifiedBy>
  <cp:revision>39</cp:revision>
  <dcterms:created xsi:type="dcterms:W3CDTF">2017-08-19T09:45:12Z</dcterms:created>
  <dcterms:modified xsi:type="dcterms:W3CDTF">2017-10-19T01:49:42Z</dcterms:modified>
</cp:coreProperties>
</file>