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247CEF-BA86-4BCF-AF6F-DD195AE6D0D8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555F01-1358-47EB-AD68-299F3171431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VIDEO0111.mk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VIDEO0108.mk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5976664" cy="1728192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Century" panose="02040604050505020304" pitchFamily="18" charset="0"/>
              </a:rPr>
              <a:t>我是小小</a:t>
            </a:r>
            <a:r>
              <a:rPr lang="zh-TW" altLang="en-US" sz="6000" dirty="0" smtClean="0">
                <a:latin typeface="Century" panose="02040604050505020304" pitchFamily="18" charset="0"/>
              </a:rPr>
              <a:t>插畫家</a:t>
            </a:r>
            <a:r>
              <a:rPr lang="en-US" altLang="zh-TW" sz="6000" dirty="0" smtClean="0">
                <a:latin typeface="Century" panose="02040604050505020304" pitchFamily="18" charset="0"/>
              </a:rPr>
              <a:t>–line</a:t>
            </a:r>
            <a:r>
              <a:rPr lang="zh-TW" altLang="en-US" sz="6000" dirty="0" smtClean="0">
                <a:latin typeface="Century" panose="02040604050505020304" pitchFamily="18" charset="0"/>
              </a:rPr>
              <a:t>貼圖投稿</a:t>
            </a:r>
            <a:endParaRPr lang="zh-TW" altLang="en-US" sz="6000" dirty="0">
              <a:latin typeface="Century" panose="020406040505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172200" cy="1371600"/>
          </a:xfrm>
        </p:spPr>
        <p:txBody>
          <a:bodyPr/>
          <a:lstStyle/>
          <a:p>
            <a:r>
              <a:rPr lang="zh-TW" altLang="en-US" sz="3200" dirty="0" smtClean="0">
                <a:latin typeface="Malgun Gothic Semilight" panose="020B0502040204020203" pitchFamily="34" charset="-120"/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報告人：三愛   謝艾琳</a:t>
            </a:r>
            <a:endParaRPr lang="en-US" altLang="zh-TW" sz="3200" dirty="0" smtClean="0">
              <a:latin typeface="Malgun Gothic Semilight" panose="020B0502040204020203" pitchFamily="34" charset="-120"/>
              <a:ea typeface="Malgun Gothic Semilight" panose="020B0502040204020203" pitchFamily="34" charset="-120"/>
              <a:cs typeface="Malgun Gothic Semilight" panose="020B0502040204020203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動機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我愛</a:t>
            </a:r>
            <a:r>
              <a:rPr lang="zh-TW" altLang="en-US" sz="4000" dirty="0" smtClean="0"/>
              <a:t>畫畫</a:t>
            </a:r>
            <a:endParaRPr lang="en-US" altLang="zh-TW" sz="4000" dirty="0" smtClean="0"/>
          </a:p>
          <a:p>
            <a:r>
              <a:rPr lang="zh-TW" altLang="en-US" sz="4000" dirty="0" smtClean="0"/>
              <a:t>透過</a:t>
            </a:r>
            <a:r>
              <a:rPr lang="en-US" altLang="zh-TW" sz="4000" dirty="0" smtClean="0"/>
              <a:t>line</a:t>
            </a:r>
            <a:r>
              <a:rPr lang="zh-TW" altLang="en-US" sz="4000" dirty="0" smtClean="0"/>
              <a:t>貼圖投稿，可以讓更多人看到我的畫。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endParaRPr lang="en-US" altLang="zh-TW" sz="40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28765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過程</a:t>
            </a:r>
            <a:r>
              <a:rPr lang="en-US" altLang="zh-TW" dirty="0" smtClean="0"/>
              <a:t>1:</a:t>
            </a:r>
            <a:r>
              <a:rPr lang="zh-TW" altLang="en-US" dirty="0" smtClean="0"/>
              <a:t>角色挑選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香菇</a:t>
            </a:r>
            <a:r>
              <a:rPr lang="en-US" altLang="zh-TW" dirty="0" smtClean="0"/>
              <a:t>?</a:t>
            </a:r>
            <a:r>
              <a:rPr lang="zh-TW" altLang="en-US" dirty="0"/>
              <a:t>饅頭人</a:t>
            </a:r>
            <a:r>
              <a:rPr lang="en-US" altLang="zh-TW" dirty="0" smtClean="0"/>
              <a:t>?</a:t>
            </a:r>
            <a:r>
              <a:rPr lang="zh-TW" altLang="en-US" dirty="0" smtClean="0"/>
              <a:t>畫個鳥</a:t>
            </a:r>
            <a:r>
              <a:rPr lang="en-US" altLang="zh-TW" dirty="0" smtClean="0"/>
              <a:t>~</a:t>
            </a:r>
          </a:p>
          <a:p>
            <a:endParaRPr lang="en-US" altLang="zh-TW" sz="3600" dirty="0" smtClean="0"/>
          </a:p>
          <a:p>
            <a:pPr marL="0" indent="0" algn="ctr">
              <a:buNone/>
            </a:pPr>
            <a:r>
              <a:rPr lang="zh-TW" altLang="en-US" sz="3600" dirty="0" smtClean="0"/>
              <a:t>  </a:t>
            </a:r>
            <a:r>
              <a:rPr lang="en-US" altLang="zh-TW" sz="3600" dirty="0" smtClean="0"/>
              <a:t>girl </a:t>
            </a:r>
            <a:r>
              <a:rPr lang="zh-TW" altLang="zh-TW" sz="3600" dirty="0"/>
              <a:t>＆</a:t>
            </a:r>
            <a:r>
              <a:rPr lang="en-US" altLang="zh-TW" sz="3600" dirty="0"/>
              <a:t>  </a:t>
            </a:r>
            <a:r>
              <a:rPr lang="en-US" altLang="zh-TW" sz="3600" dirty="0" smtClean="0"/>
              <a:t>bird</a:t>
            </a:r>
            <a:r>
              <a:rPr lang="zh-TW" altLang="en-US" sz="3600" dirty="0" smtClean="0"/>
              <a:t> 女子鳥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1800" dirty="0" smtClean="0"/>
              <a:t> </a:t>
            </a:r>
            <a:r>
              <a:rPr lang="zh-TW" altLang="zh-TW" sz="1800" dirty="0" smtClean="0"/>
              <a:t>愛</a:t>
            </a:r>
            <a:r>
              <a:rPr lang="zh-TW" altLang="zh-TW" sz="1800" dirty="0"/>
              <a:t>畫畫的小女孩</a:t>
            </a:r>
            <a:r>
              <a:rPr lang="en-US" altLang="zh-TW" sz="1800" dirty="0"/>
              <a:t>Irene</a:t>
            </a:r>
            <a:r>
              <a:rPr lang="zh-TW" altLang="zh-TW" sz="1800" dirty="0"/>
              <a:t>創作的第一個作品。小女孩與善解人意的鳥兒最</a:t>
            </a:r>
            <a:r>
              <a:rPr lang="zh-TW" altLang="zh-TW" sz="1800" dirty="0" smtClean="0"/>
              <a:t>懂</a:t>
            </a:r>
            <a:r>
              <a:rPr lang="zh-TW" altLang="en-US" sz="1800" dirty="0" smtClean="0"/>
              <a:t>   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zh-TW" sz="1800" dirty="0" smtClean="0"/>
              <a:t>你</a:t>
            </a:r>
            <a:r>
              <a:rPr lang="zh-TW" altLang="zh-TW" sz="1800" dirty="0"/>
              <a:t>的心裡話。</a:t>
            </a:r>
          </a:p>
          <a:p>
            <a:pPr marL="0" indent="0">
              <a:buNone/>
            </a:pPr>
            <a:r>
              <a:rPr lang="zh-TW" altLang="en-US" sz="2000" dirty="0" smtClean="0"/>
              <a:t> </a:t>
            </a:r>
            <a:r>
              <a:rPr lang="zh-TW" altLang="zh-TW" sz="2000" dirty="0" smtClean="0"/>
              <a:t>The </a:t>
            </a:r>
            <a:r>
              <a:rPr lang="zh-TW" altLang="zh-TW" sz="2000" dirty="0"/>
              <a:t>first work created by Irene, a little girl who loves to paint</a:t>
            </a:r>
            <a:r>
              <a:rPr lang="zh-TW" altLang="zh-TW" sz="2000" dirty="0" smtClean="0"/>
              <a:t>.Little </a:t>
            </a:r>
            <a:r>
              <a:rPr lang="zh-TW" altLang="en-US" sz="2000" dirty="0" smtClean="0"/>
              <a:t> 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 </a:t>
            </a:r>
            <a:r>
              <a:rPr lang="zh-TW" altLang="zh-TW" sz="2000" dirty="0" smtClean="0"/>
              <a:t>girls </a:t>
            </a:r>
            <a:r>
              <a:rPr lang="zh-TW" altLang="zh-TW" sz="2000" dirty="0"/>
              <a:t>and understanding birds know your heart.</a:t>
            </a:r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186"/>
            <a:ext cx="2956942" cy="29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                                  過程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畫黑白稿</a:t>
            </a:r>
            <a:endParaRPr lang="zh-TW" altLang="en-US" dirty="0"/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0" y="548680"/>
            <a:ext cx="2484276" cy="331236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63" y="2204864"/>
            <a:ext cx="3078343" cy="41044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249260" cy="27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                                      過程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上色</a:t>
            </a:r>
            <a:endParaRPr lang="zh-TW" altLang="en-US" dirty="0"/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" y="692696"/>
            <a:ext cx="3804187" cy="285314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187958" cy="31409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8" y="3717032"/>
            <a:ext cx="260014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最後階段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掃描</a:t>
            </a:r>
            <a:r>
              <a:rPr lang="en-US" altLang="zh-TW" dirty="0" smtClean="0"/>
              <a:t>(</a:t>
            </a:r>
            <a:r>
              <a:rPr lang="zh-TW" altLang="en-US" dirty="0" smtClean="0"/>
              <a:t>爸爸</a:t>
            </a:r>
            <a:r>
              <a:rPr lang="en-US" altLang="zh-TW" dirty="0" smtClean="0"/>
              <a:t>)</a:t>
            </a:r>
            <a:r>
              <a:rPr lang="zh-TW" altLang="en-US" dirty="0" smtClean="0"/>
              <a:t>→小畫家裁剪</a:t>
            </a:r>
            <a:r>
              <a:rPr lang="en-US" altLang="zh-TW" dirty="0" smtClean="0"/>
              <a:t>(</a:t>
            </a:r>
            <a:r>
              <a:rPr lang="zh-TW" altLang="en-US" dirty="0" smtClean="0"/>
              <a:t>媽媽</a:t>
            </a:r>
            <a:r>
              <a:rPr lang="en-US" altLang="zh-TW" dirty="0" smtClean="0"/>
              <a:t>)</a:t>
            </a:r>
            <a:r>
              <a:rPr lang="zh-TW" altLang="en-US" dirty="0" smtClean="0"/>
              <a:t>→</a:t>
            </a:r>
            <a:r>
              <a:rPr lang="zh-TW" altLang="en-US" sz="3600" dirty="0" smtClean="0"/>
              <a:t>投稿</a:t>
            </a:r>
            <a:endParaRPr lang="en-US" altLang="zh-TW" sz="3600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380312" cy="46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貼圖模擬器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741414" cy="48736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27138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                          結果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85772"/>
            <a:ext cx="8568952" cy="535559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325"/>
            <a:ext cx="2122165" cy="17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、過程中收穫滿滿，體會到創作</a:t>
            </a:r>
            <a:r>
              <a:rPr lang="en-US" altLang="zh-TW" dirty="0" smtClean="0"/>
              <a:t>–</a:t>
            </a:r>
            <a:r>
              <a:rPr lang="zh-TW" altLang="en-US" dirty="0" smtClean="0"/>
              <a:t>從無到有的感動。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、我的繪畫能力進步了許多，尤其是人物表情、肢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體動作方面。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、雖然作品</a:t>
            </a:r>
            <a:r>
              <a:rPr lang="zh-TW" altLang="en-US" dirty="0"/>
              <a:t>被</a:t>
            </a:r>
            <a:r>
              <a:rPr lang="zh-TW" altLang="en-US" dirty="0" smtClean="0"/>
              <a:t>退回，但不代表努力白費，</a:t>
            </a:r>
            <a:r>
              <a:rPr lang="zh-TW" altLang="en-US" dirty="0"/>
              <a:t>未來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 會以底稿為 基礎，運用軟體著色，再接再厲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送審</a:t>
            </a:r>
            <a:r>
              <a:rPr lang="en-US" altLang="zh-TW" dirty="0" smtClean="0"/>
              <a:t>!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96" y="4208275"/>
            <a:ext cx="1712218" cy="26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</TotalTime>
  <Words>210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我是小小插畫家–line貼圖投稿</vt:lpstr>
      <vt:lpstr>動機</vt:lpstr>
      <vt:lpstr>過程1:角色挑選</vt:lpstr>
      <vt:lpstr>                                  過程2 畫黑白稿</vt:lpstr>
      <vt:lpstr>                                      過程3 上色</vt:lpstr>
      <vt:lpstr>最後階段</vt:lpstr>
      <vt:lpstr>貼圖模擬器</vt:lpstr>
      <vt:lpstr>                          結果……</vt:lpstr>
      <vt:lpstr>感想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我是小小插畫家–line貼圖投稿</dc:title>
  <dc:creator>User</dc:creator>
  <cp:lastModifiedBy>User</cp:lastModifiedBy>
  <cp:revision>27</cp:revision>
  <dcterms:created xsi:type="dcterms:W3CDTF">2018-09-02T01:30:16Z</dcterms:created>
  <dcterms:modified xsi:type="dcterms:W3CDTF">2018-09-09T11:02:49Z</dcterms:modified>
</cp:coreProperties>
</file>