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CC"/>
    <a:srgbClr val="0CBD03"/>
    <a:srgbClr val="F05A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2FDC98-AE45-4C56-A079-490722647DF9}" type="datetimeFigureOut">
              <a:rPr lang="zh-TW" altLang="en-US" smtClean="0"/>
              <a:pPr/>
              <a:t>2017/10/30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E145BC-CC52-4598-8B4B-010EFE9ADC0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32244;&#32722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20170806_15100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treet%20Soul%2020170826&#24180;&#24230;&#20844;&#28436;-&#20818;&#31461;MV%20(online-video-cutter.com)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跳舞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8964488" cy="4365104"/>
          </a:xfrm>
          <a:prstGeom prst="rect">
            <a:avLst/>
          </a:prstGeom>
        </p:spPr>
      </p:pic>
      <p:pic>
        <p:nvPicPr>
          <p:cNvPr id="7" name="圖片 6" descr="跳舞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56992"/>
            <a:ext cx="2095500" cy="20955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4800" dirty="0" smtClean="0"/>
              <a:t>106</a:t>
            </a:r>
            <a:r>
              <a:rPr lang="zh-TW" altLang="en-US" sz="4800" dirty="0" smtClean="0"/>
              <a:t>年</a:t>
            </a:r>
            <a:r>
              <a:rPr lang="en-US" altLang="zh-TW" sz="4800" dirty="0" smtClean="0"/>
              <a:t>10</a:t>
            </a:r>
            <a:r>
              <a:rPr lang="zh-TW" altLang="en-US" sz="4800" dirty="0" smtClean="0"/>
              <a:t>月</a:t>
            </a:r>
            <a:r>
              <a:rPr lang="en-US" altLang="zh-TW" sz="4800" dirty="0" smtClean="0"/>
              <a:t>31</a:t>
            </a:r>
            <a:r>
              <a:rPr lang="zh-TW" altLang="en-US" sz="4800" dirty="0" smtClean="0"/>
              <a:t>日</a:t>
            </a:r>
            <a:endParaRPr lang="en-US" altLang="zh-TW" sz="4800" dirty="0" smtClean="0"/>
          </a:p>
          <a:p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</a:rPr>
              <a:t>年孝班</a:t>
            </a:r>
            <a:endParaRPr lang="en-US" altLang="zh-TW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sz="4400" dirty="0" smtClean="0">
                <a:solidFill>
                  <a:srgbClr val="F05ADE"/>
                </a:solidFill>
              </a:rPr>
              <a:t>王文妡     陳</a:t>
            </a:r>
            <a:r>
              <a:rPr lang="zh-TW" altLang="en-US" sz="4400" dirty="0">
                <a:solidFill>
                  <a:srgbClr val="F05ADE"/>
                </a:solidFill>
              </a:rPr>
              <a:t>亮縈</a:t>
            </a:r>
          </a:p>
        </p:txBody>
      </p:sp>
      <p:pic>
        <p:nvPicPr>
          <p:cNvPr id="4" name="圖片 3" descr="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2065822" cy="18730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完成三首韓國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6000" dirty="0" smtClean="0">
                <a:solidFill>
                  <a:srgbClr val="FF0000"/>
                </a:solidFill>
              </a:rPr>
              <a:t>MV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圖片 4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60648"/>
            <a:ext cx="2160240" cy="2160240"/>
          </a:xfrm>
          <a:prstGeom prst="rect">
            <a:avLst/>
          </a:prstGeom>
        </p:spPr>
      </p:pic>
      <p:pic>
        <p:nvPicPr>
          <p:cNvPr id="8" name="圖片 7" descr="跳舞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84984"/>
            <a:ext cx="2095500" cy="2095500"/>
          </a:xfrm>
          <a:prstGeom prst="rect">
            <a:avLst/>
          </a:prstGeom>
        </p:spPr>
      </p:pic>
    </p:spTree>
  </p:cSld>
  <p:clrMapOvr>
    <a:masterClrMapping/>
  </p:clrMapOvr>
  <p:transition advTm="1837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我們為什麼會想完成這件事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/>
              <a:t>因為我們的偶像是</a:t>
            </a:r>
            <a:r>
              <a:rPr lang="en-US" altLang="zh-TW" sz="3000" b="1" dirty="0" smtClean="0"/>
              <a:t>:</a:t>
            </a:r>
            <a:r>
              <a:rPr lang="en-US" altLang="zh-TW" sz="3000" b="1" dirty="0" smtClean="0">
                <a:solidFill>
                  <a:srgbClr val="FF33CC"/>
                </a:solidFill>
              </a:rPr>
              <a:t>BLACKPINK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3000" b="1" dirty="0" smtClean="0">
                <a:solidFill>
                  <a:srgbClr val="00B0F0"/>
                </a:solidFill>
              </a:rPr>
              <a:t>、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TWICE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3000" b="1" dirty="0" smtClean="0"/>
              <a:t>我們夢想，有一天能和她們一樣成為會跳舞的人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！</a:t>
            </a:r>
            <a:endParaRPr lang="en-US" altLang="zh-TW" sz="3000" b="1" dirty="0" smtClean="0">
              <a:solidFill>
                <a:srgbClr val="FFFF00"/>
              </a:solidFill>
            </a:endParaRPr>
          </a:p>
        </p:txBody>
      </p:sp>
      <p:pic>
        <p:nvPicPr>
          <p:cNvPr id="4" name="圖片 3" descr="跳舞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496"/>
            <a:ext cx="3353067" cy="3444752"/>
          </a:xfrm>
          <a:prstGeom prst="rect">
            <a:avLst/>
          </a:prstGeom>
        </p:spPr>
      </p:pic>
      <p:pic>
        <p:nvPicPr>
          <p:cNvPr id="5" name="圖片 4" descr="跳舞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96952"/>
            <a:ext cx="4499992" cy="30058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20072" y="3068960"/>
            <a:ext cx="1947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TWICE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683568" y="3140968"/>
            <a:ext cx="2828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33CC"/>
                </a:solidFill>
              </a:rPr>
              <a:t>BLACKPINK</a:t>
            </a:r>
            <a:endParaRPr lang="zh-TW" altLang="en-US" sz="3600" dirty="0"/>
          </a:p>
        </p:txBody>
      </p:sp>
    </p:spTree>
    <p:custDataLst>
      <p:tags r:id="rId1"/>
    </p:custDataLst>
  </p:cSld>
  <p:clrMapOvr>
    <a:masterClrMapping/>
  </p:clrMapOvr>
  <p:transition advTm="24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築夢方法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b="1" dirty="0" smtClean="0"/>
              <a:t>固定時間去</a:t>
            </a:r>
            <a:r>
              <a:rPr lang="zh-TW" altLang="en-US" b="1" dirty="0" smtClean="0">
                <a:hlinkClick r:id="rId2" action="ppaction://hlinkfile"/>
              </a:rPr>
              <a:t>跳舞班</a:t>
            </a:r>
            <a:r>
              <a:rPr lang="en-US" altLang="zh-TW" b="1" dirty="0" smtClean="0"/>
              <a:t>﹙</a:t>
            </a:r>
            <a:r>
              <a:rPr lang="zh-TW" altLang="en-US" b="1" dirty="0" smtClean="0"/>
              <a:t>每週日</a:t>
            </a:r>
            <a:r>
              <a:rPr lang="en-US" altLang="zh-TW" b="1" dirty="0" smtClean="0"/>
              <a:t>4 </a:t>
            </a:r>
            <a:r>
              <a:rPr lang="zh-TW" altLang="en-US" b="1" dirty="0" smtClean="0"/>
              <a:t>： 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 去</a:t>
            </a:r>
            <a:r>
              <a:rPr lang="en-US" altLang="zh-TW" b="1" dirty="0" smtClean="0"/>
              <a:t>﹚</a:t>
            </a:r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私下約時間練習</a:t>
            </a:r>
            <a:r>
              <a:rPr lang="en-US" altLang="zh-TW" b="1" dirty="0" smtClean="0"/>
              <a:t>﹙</a:t>
            </a:r>
            <a:r>
              <a:rPr lang="zh-TW" altLang="en-US" b="1" dirty="0" smtClean="0"/>
              <a:t>每週至少一次</a:t>
            </a:r>
            <a:r>
              <a:rPr lang="en-US" altLang="zh-TW" b="1" dirty="0" smtClean="0"/>
              <a:t>﹚</a:t>
            </a:r>
          </a:p>
          <a:p>
            <a:r>
              <a:rPr lang="en-US" altLang="zh-TW" b="1" dirty="0" smtClean="0"/>
              <a:t>3.</a:t>
            </a:r>
            <a:r>
              <a:rPr lang="zh-TW" altLang="en-US" b="1" dirty="0" smtClean="0"/>
              <a:t>個別在家中練</a:t>
            </a:r>
            <a:endParaRPr lang="zh-TW" altLang="en-US" b="1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努力的結果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獲得遠東百貨</a:t>
            </a:r>
            <a:r>
              <a:rPr lang="en-US" altLang="zh-TW" b="1" dirty="0" smtClean="0"/>
              <a:t>50</a:t>
            </a:r>
            <a:r>
              <a:rPr lang="zh-TW" altLang="en-US" b="1" dirty="0" smtClean="0"/>
              <a:t>週年慶</a:t>
            </a:r>
            <a:r>
              <a:rPr lang="zh-TW" altLang="en-US" b="1" dirty="0" smtClean="0">
                <a:hlinkClick r:id="rId2" action="ppaction://hlinkfile"/>
              </a:rPr>
              <a:t>韓風來襲</a:t>
            </a:r>
            <a:r>
              <a:rPr lang="zh-TW" altLang="en-US" b="1" dirty="0" smtClean="0"/>
              <a:t>的最佳造型獎</a:t>
            </a:r>
            <a:endParaRPr lang="zh-TW" altLang="en-US" b="1" dirty="0"/>
          </a:p>
        </p:txBody>
      </p:sp>
      <p:pic>
        <p:nvPicPr>
          <p:cNvPr id="11" name="圖片 10" descr="20170806_153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840000">
            <a:off x="1901683" y="2532729"/>
            <a:ext cx="4296909" cy="3223562"/>
          </a:xfrm>
          <a:prstGeom prst="rect">
            <a:avLst/>
          </a:prstGeom>
        </p:spPr>
      </p:pic>
      <p:pic>
        <p:nvPicPr>
          <p:cNvPr id="1026" name="Picture 2" descr="F:\106麥哲倫-四孝王文妡\0806遠東比賽\20170806_14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8394">
            <a:off x="2873702" y="2249445"/>
            <a:ext cx="3972444" cy="432048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 rot="697369">
            <a:off x="3326727" y="5327320"/>
            <a:ext cx="320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solidFill>
                  <a:srgbClr val="FFFF00"/>
                </a:solidFill>
              </a:rPr>
              <a:t>YA </a:t>
            </a:r>
            <a:r>
              <a:rPr lang="zh-TW" altLang="en-US" sz="4800" dirty="0" smtClean="0">
                <a:solidFill>
                  <a:srgbClr val="FFFF00"/>
                </a:solidFill>
              </a:rPr>
              <a:t>～開心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 rot="646254">
            <a:off x="3392594" y="2402710"/>
            <a:ext cx="3736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癱瘓</a:t>
            </a:r>
            <a:r>
              <a:rPr lang="en-US" altLang="zh-TW" sz="4800" dirty="0" smtClean="0">
                <a:solidFill>
                  <a:srgbClr val="FFFF00"/>
                </a:solidFill>
              </a:rPr>
              <a:t>5</a:t>
            </a:r>
            <a:r>
              <a:rPr lang="zh-TW" altLang="en-US" sz="4800" dirty="0" smtClean="0">
                <a:solidFill>
                  <a:srgbClr val="FFFF00"/>
                </a:solidFill>
              </a:rPr>
              <a:t>人組！ 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13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練習的技巧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</a:rPr>
              <a:t>我們覺得過程中最困難的地方就是有困難的舞步</a:t>
            </a:r>
            <a:r>
              <a:rPr lang="zh-TW" altLang="en-US" sz="4000" dirty="0" smtClean="0">
                <a:solidFill>
                  <a:srgbClr val="FFFF00"/>
                </a:solidFill>
              </a:rPr>
              <a:t>，</a:t>
            </a:r>
            <a:r>
              <a:rPr lang="zh-TW" altLang="en-US" sz="4000" dirty="0" smtClean="0">
                <a:solidFill>
                  <a:srgbClr val="FF33CC"/>
                </a:solidFill>
              </a:rPr>
              <a:t>也有速度較快的歌</a:t>
            </a:r>
            <a:r>
              <a:rPr lang="zh-TW" altLang="en-US" sz="4000" dirty="0" smtClean="0">
                <a:solidFill>
                  <a:srgbClr val="FFFF00"/>
                </a:solidFill>
              </a:rPr>
              <a:t>，</a:t>
            </a:r>
            <a:r>
              <a:rPr lang="zh-TW" altLang="en-US" sz="4000" dirty="0" smtClean="0">
                <a:solidFill>
                  <a:srgbClr val="FF33CC"/>
                </a:solidFill>
              </a:rPr>
              <a:t>這些都算有點無法克服的地方</a:t>
            </a:r>
            <a:r>
              <a:rPr lang="zh-TW" altLang="en-US" sz="4000" dirty="0" smtClean="0">
                <a:solidFill>
                  <a:srgbClr val="7030A0"/>
                </a:solidFill>
              </a:rPr>
              <a:t>，</a:t>
            </a:r>
            <a:r>
              <a:rPr lang="zh-TW" altLang="en-US" sz="4000" dirty="0" smtClean="0">
                <a:solidFill>
                  <a:srgbClr val="0070C0"/>
                </a:solidFill>
              </a:rPr>
              <a:t>但是</a:t>
            </a:r>
            <a:r>
              <a:rPr lang="zh-TW" altLang="en-US" sz="4000" dirty="0" smtClean="0">
                <a:solidFill>
                  <a:srgbClr val="FFFF00"/>
                </a:solidFill>
              </a:rPr>
              <a:t>，</a:t>
            </a:r>
            <a:r>
              <a:rPr lang="zh-TW" altLang="en-US" sz="4000" dirty="0" smtClean="0">
                <a:solidFill>
                  <a:srgbClr val="0CBD03"/>
                </a:solidFill>
              </a:rPr>
              <a:t>我們有一個幫助通過難關的方法</a:t>
            </a:r>
            <a:r>
              <a:rPr lang="en-US" altLang="zh-TW" sz="4000" dirty="0" smtClean="0">
                <a:solidFill>
                  <a:srgbClr val="0CBD03"/>
                </a:solidFill>
              </a:rPr>
              <a:t>-----</a:t>
            </a:r>
            <a:r>
              <a:rPr lang="zh-TW" altLang="en-US" sz="4000" dirty="0" smtClean="0">
                <a:solidFill>
                  <a:srgbClr val="FF0000"/>
                </a:solidFill>
              </a:rPr>
              <a:t>就是不斷不斷的練習</a:t>
            </a:r>
            <a:r>
              <a:rPr lang="zh-TW" altLang="en-US" sz="4000" dirty="0" smtClean="0">
                <a:solidFill>
                  <a:srgbClr val="FFFF00"/>
                </a:solidFill>
              </a:rPr>
              <a:t>，</a:t>
            </a:r>
            <a:r>
              <a:rPr lang="zh-TW" altLang="en-US" sz="4000" dirty="0" smtClean="0">
                <a:solidFill>
                  <a:srgbClr val="FF0000"/>
                </a:solidFill>
              </a:rPr>
              <a:t>直到學會為止</a:t>
            </a:r>
            <a:r>
              <a:rPr lang="zh-TW" altLang="en-US" sz="4000" dirty="0" smtClean="0"/>
              <a:t>！</a:t>
            </a:r>
            <a:endParaRPr lang="zh-TW" altLang="en-US" sz="4000" dirty="0"/>
          </a:p>
        </p:txBody>
      </p:sp>
    </p:spTree>
  </p:cSld>
  <p:clrMapOvr>
    <a:masterClrMapping/>
  </p:clrMapOvr>
  <p:transition advTm="328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練習中我們學到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1.</a:t>
            </a:r>
            <a:r>
              <a:rPr lang="zh-TW" altLang="en-US" sz="3600" dirty="0" smtClean="0">
                <a:solidFill>
                  <a:srgbClr val="0070C0"/>
                </a:solidFill>
              </a:rPr>
              <a:t> 我們學到在如此艱難的練習過程中，不能遇到困難就半途而癈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en-US" altLang="zh-TW" sz="3600" dirty="0" smtClean="0">
                <a:solidFill>
                  <a:srgbClr val="FF0000"/>
                </a:solidFill>
              </a:rPr>
              <a:t>. </a:t>
            </a:r>
            <a:r>
              <a:rPr lang="zh-TW" altLang="en-US" sz="3600" dirty="0" smtClean="0">
                <a:solidFill>
                  <a:srgbClr val="FF0000"/>
                </a:solidFill>
              </a:rPr>
              <a:t>我們學到遇到挫折時，要往好的方面想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8" name="圖片 7" descr="努力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14752"/>
            <a:ext cx="3024336" cy="2520280"/>
          </a:xfrm>
          <a:prstGeom prst="rect">
            <a:avLst/>
          </a:prstGeom>
        </p:spPr>
      </p:pic>
      <p:pic>
        <p:nvPicPr>
          <p:cNvPr id="9" name="圖片 8" descr="努力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2286000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心得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雖然一開始覺得很累，但我們還是撐過去了！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r>
              <a:rPr lang="zh-TW" altLang="en-US" sz="4000" dirty="0" smtClean="0">
                <a:solidFill>
                  <a:srgbClr val="F05ADE"/>
                </a:solidFill>
              </a:rPr>
              <a:t>成功學會</a:t>
            </a:r>
            <a:r>
              <a:rPr lang="en-US" altLang="zh-TW" sz="4000" dirty="0" smtClean="0">
                <a:solidFill>
                  <a:srgbClr val="F05ADE"/>
                </a:solidFill>
              </a:rPr>
              <a:t>3</a:t>
            </a:r>
            <a:r>
              <a:rPr lang="zh-TW" altLang="en-US" sz="4000" dirty="0" smtClean="0">
                <a:solidFill>
                  <a:srgbClr val="F05ADE"/>
                </a:solidFill>
              </a:rPr>
              <a:t>首</a:t>
            </a:r>
            <a:r>
              <a:rPr lang="en-US" altLang="zh-TW" sz="4000" dirty="0" smtClean="0">
                <a:solidFill>
                  <a:srgbClr val="F05ADE"/>
                </a:solidFill>
              </a:rPr>
              <a:t>MV</a:t>
            </a:r>
            <a:r>
              <a:rPr lang="zh-TW" altLang="en-US" sz="4000" dirty="0" smtClean="0">
                <a:solidFill>
                  <a:srgbClr val="0CBD03"/>
                </a:solidFill>
              </a:rPr>
              <a:t> </a:t>
            </a:r>
            <a:r>
              <a:rPr lang="zh-TW" altLang="en-US" sz="4000" dirty="0" smtClean="0">
                <a:solidFill>
                  <a:srgbClr val="FF33CC"/>
                </a:solidFill>
              </a:rPr>
              <a:t>，</a:t>
            </a:r>
            <a:r>
              <a:rPr lang="zh-TW" altLang="en-US" sz="4000" dirty="0" smtClean="0">
                <a:solidFill>
                  <a:srgbClr val="F05ADE"/>
                </a:solidFill>
              </a:rPr>
              <a:t>讓我們覺得很有成就感</a:t>
            </a:r>
            <a:r>
              <a:rPr lang="zh-TW" altLang="en-US" sz="4000" dirty="0" smtClean="0">
                <a:solidFill>
                  <a:srgbClr val="0CBD03"/>
                </a:solidFill>
              </a:rPr>
              <a:t>，所以以後遇到問題，只要不放棄，就一定會成功！</a:t>
            </a:r>
            <a:endParaRPr lang="zh-TW" altLang="en-US" sz="4000" dirty="0">
              <a:solidFill>
                <a:srgbClr val="0CBD03"/>
              </a:solidFill>
            </a:endParaRPr>
          </a:p>
        </p:txBody>
      </p:sp>
    </p:spTree>
  </p:cSld>
  <p:clrMapOvr>
    <a:masterClrMapping/>
  </p:clrMapOvr>
  <p:transition advTm="1812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舞蹈教室年度公演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.2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860</TotalTime>
  <Words>258</Words>
  <Application>Microsoft Office PowerPoint</Application>
  <PresentationFormat>如螢幕大小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市鎮</vt:lpstr>
      <vt:lpstr>完成三首韓國 MV</vt:lpstr>
      <vt:lpstr>我們為什麼會想完成這件事</vt:lpstr>
      <vt:lpstr>築夢方法</vt:lpstr>
      <vt:lpstr>努力的結果</vt:lpstr>
      <vt:lpstr>練習的技巧</vt:lpstr>
      <vt:lpstr>練習中我們學到……</vt:lpstr>
      <vt:lpstr>心得</vt:lpstr>
      <vt:lpstr>投影片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完成兩首韓國 MV</dc:title>
  <dc:creator>user</dc:creator>
  <cp:lastModifiedBy>bcps533</cp:lastModifiedBy>
  <cp:revision>86</cp:revision>
  <dcterms:created xsi:type="dcterms:W3CDTF">2017-07-31T07:48:22Z</dcterms:created>
  <dcterms:modified xsi:type="dcterms:W3CDTF">2017-10-30T06:30:47Z</dcterms:modified>
</cp:coreProperties>
</file>