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7" r:id="rId9"/>
    <p:sldId id="274" r:id="rId10"/>
    <p:sldId id="270" r:id="rId11"/>
    <p:sldId id="261" r:id="rId12"/>
    <p:sldId id="262" r:id="rId13"/>
    <p:sldId id="263" r:id="rId14"/>
    <p:sldId id="273" r:id="rId15"/>
    <p:sldId id="264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F5772-B1C9-41D0-A993-50D21F59054A}" type="datetimeFigureOut">
              <a:rPr lang="zh-TW" altLang="en-US" smtClean="0"/>
              <a:pPr/>
              <a:t>2019/10/1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FC738-07B5-4848-AA9F-D85FEC409D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7319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9883-681F-48C6-9952-023F04772BD1}" type="datetimeFigureOut">
              <a:rPr lang="zh-TW" altLang="en-US" smtClean="0"/>
              <a:pPr/>
              <a:t>2019/10/1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5BD1-2829-4B89-8B59-1CC9A57609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9883-681F-48C6-9952-023F04772BD1}" type="datetimeFigureOut">
              <a:rPr lang="zh-TW" altLang="en-US" smtClean="0"/>
              <a:pPr/>
              <a:t>2019/10/1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5BD1-2829-4B89-8B59-1CC9A57609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9883-681F-48C6-9952-023F04772BD1}" type="datetimeFigureOut">
              <a:rPr lang="zh-TW" altLang="en-US" smtClean="0"/>
              <a:pPr/>
              <a:t>2019/10/1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5BD1-2829-4B89-8B59-1CC9A57609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9883-681F-48C6-9952-023F04772BD1}" type="datetimeFigureOut">
              <a:rPr lang="zh-TW" altLang="en-US" smtClean="0"/>
              <a:pPr/>
              <a:t>2019/10/1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5BD1-2829-4B89-8B59-1CC9A57609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9883-681F-48C6-9952-023F04772BD1}" type="datetimeFigureOut">
              <a:rPr lang="zh-TW" altLang="en-US" smtClean="0"/>
              <a:pPr/>
              <a:t>2019/10/1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5BD1-2829-4B89-8B59-1CC9A57609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9883-681F-48C6-9952-023F04772BD1}" type="datetimeFigureOut">
              <a:rPr lang="zh-TW" altLang="en-US" smtClean="0"/>
              <a:pPr/>
              <a:t>2019/10/1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5BD1-2829-4B89-8B59-1CC9A57609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9883-681F-48C6-9952-023F04772BD1}" type="datetimeFigureOut">
              <a:rPr lang="zh-TW" altLang="en-US" smtClean="0"/>
              <a:pPr/>
              <a:t>2019/10/1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5BD1-2829-4B89-8B59-1CC9A57609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9883-681F-48C6-9952-023F04772BD1}" type="datetimeFigureOut">
              <a:rPr lang="zh-TW" altLang="en-US" smtClean="0"/>
              <a:pPr/>
              <a:t>2019/10/1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5BD1-2829-4B89-8B59-1CC9A57609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9883-681F-48C6-9952-023F04772BD1}" type="datetimeFigureOut">
              <a:rPr lang="zh-TW" altLang="en-US" smtClean="0"/>
              <a:pPr/>
              <a:t>2019/10/1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5BD1-2829-4B89-8B59-1CC9A57609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9883-681F-48C6-9952-023F04772BD1}" type="datetimeFigureOut">
              <a:rPr lang="zh-TW" altLang="en-US" smtClean="0"/>
              <a:pPr/>
              <a:t>2019/10/1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5BD1-2829-4B89-8B59-1CC9A57609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9883-681F-48C6-9952-023F04772BD1}" type="datetimeFigureOut">
              <a:rPr lang="zh-TW" altLang="en-US" smtClean="0"/>
              <a:pPr/>
              <a:t>2019/10/1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3C5BD1-2829-4B89-8B59-1CC9A57609E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2A9883-681F-48C6-9952-023F04772BD1}" type="datetimeFigureOut">
              <a:rPr lang="zh-TW" altLang="en-US" smtClean="0"/>
              <a:pPr/>
              <a:t>2019/10/1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3C5BD1-2829-4B89-8B59-1CC9A57609E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7851648" cy="1828800"/>
          </a:xfrm>
        </p:spPr>
        <p:txBody>
          <a:bodyPr/>
          <a:lstStyle/>
          <a:p>
            <a:r>
              <a:rPr lang="zh-TW" altLang="en-US" dirty="0" smtClean="0"/>
              <a:t>轟出青春的全壘打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19872" y="2492896"/>
            <a:ext cx="2303928" cy="77652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六年愛班</a:t>
            </a:r>
            <a:endParaRPr lang="zh-TW" altLang="en-US" sz="4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195736" y="34290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張宇博、江政宇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436096" y="342900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和孫澤宏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272001"/>
            <a:ext cx="3456384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67744" y="292494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/>
              <a:t>開始測驗喽</a:t>
            </a:r>
            <a:endParaRPr lang="zh-TW" altLang="en-US" sz="7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365103"/>
            <a:ext cx="2143125" cy="21431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79513">
            <a:off x="3850582" y="252008"/>
            <a:ext cx="2143125" cy="21431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780" y="4163076"/>
            <a:ext cx="345701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75856" y="620688"/>
            <a:ext cx="1872208" cy="114300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打擊</a:t>
            </a:r>
            <a:endParaRPr lang="zh-TW" altLang="en-US" sz="7200" dirty="0"/>
          </a:p>
        </p:txBody>
      </p:sp>
      <p:pic>
        <p:nvPicPr>
          <p:cNvPr id="8" name="內容版面配置區 7" descr="20190915_120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657132"/>
            <a:ext cx="5544616" cy="2813854"/>
          </a:xfrm>
        </p:spPr>
      </p:pic>
      <p:sp>
        <p:nvSpPr>
          <p:cNvPr id="3" name="文字方塊 2"/>
          <p:cNvSpPr txBox="1"/>
          <p:nvPr/>
        </p:nvSpPr>
        <p:spPr>
          <a:xfrm>
            <a:off x="107504" y="4423522"/>
            <a:ext cx="54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測</a:t>
            </a:r>
            <a:r>
              <a:rPr lang="zh-TW" altLang="en-US" sz="3600" dirty="0"/>
              <a:t>驗時我們要打出外野，就是一壘二壘三壘到本壘外</a:t>
            </a:r>
            <a:r>
              <a:rPr lang="zh-TW" altLang="en-US" sz="3600" dirty="0" smtClean="0"/>
              <a:t>，我們</a:t>
            </a:r>
            <a:r>
              <a:rPr lang="zh-TW" altLang="en-US" sz="3600" dirty="0"/>
              <a:t>的目標是十球要打出八球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644622"/>
            <a:ext cx="3240360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兩百顆球不落地</a:t>
            </a:r>
            <a:endParaRPr lang="zh-TW" altLang="en-US" dirty="0"/>
          </a:p>
        </p:txBody>
      </p:sp>
      <p:pic>
        <p:nvPicPr>
          <p:cNvPr id="4" name="內容版面配置區 3" descr="20190915_120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5256584" cy="2424912"/>
          </a:xfrm>
        </p:spPr>
      </p:pic>
      <p:sp>
        <p:nvSpPr>
          <p:cNvPr id="3" name="文字方塊 2"/>
          <p:cNvSpPr txBox="1"/>
          <p:nvPr/>
        </p:nvSpPr>
        <p:spPr>
          <a:xfrm>
            <a:off x="251520" y="4293096"/>
            <a:ext cx="540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測驗</a:t>
            </a:r>
            <a:r>
              <a:rPr lang="zh-TW" altLang="en-US" sz="4400" dirty="0"/>
              <a:t>時要把球傳</a:t>
            </a:r>
            <a:r>
              <a:rPr lang="zh-TW" altLang="en-US" sz="4400" dirty="0" smtClean="0"/>
              <a:t>好和接</a:t>
            </a:r>
            <a:r>
              <a:rPr lang="zh-TW" altLang="en-US" sz="4400" dirty="0"/>
              <a:t>好，我們的目標是兩百球不落地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0970" y="1772816"/>
            <a:ext cx="3097494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27584" y="1052736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目標</a:t>
            </a: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1.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兩百球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顆傳接球不落地</a:t>
            </a:r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文鼎ＰＯＰ－４" panose="020B0609010101010101" pitchFamily="49" charset="-120"/>
            </a:endParaRPr>
          </a:p>
          <a:p>
            <a:pPr marL="45720" indent="0"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三人都沒有達成目標</a:t>
            </a:r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文鼎ＰＯＰ－４" panose="020B0609010101010101" pitchFamily="49" charset="-120"/>
            </a:endParaRPr>
          </a:p>
          <a:p>
            <a:pPr marL="45720" indent="0"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目標</a:t>
            </a: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2.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十顆好球中有八顆球可以打到外野</a:t>
            </a:r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文鼎ＰＯＰ－４" panose="020B0609010101010101" pitchFamily="49" charset="-120"/>
            </a:endParaRPr>
          </a:p>
          <a:p>
            <a:pPr marL="45720" indent="0"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張宇博</a:t>
            </a: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: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八顆</a:t>
            </a:r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文鼎ＰＯＰ－４" panose="020B0609010101010101" pitchFamily="49" charset="-120"/>
            </a:endParaRPr>
          </a:p>
          <a:p>
            <a:pPr marL="4572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江政宇</a:t>
            </a: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: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八顆</a:t>
            </a:r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文鼎ＰＯＰ－４" panose="020B0609010101010101" pitchFamily="49" charset="-120"/>
            </a:endParaRPr>
          </a:p>
          <a:p>
            <a:pPr marL="4572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孫澤宏</a:t>
            </a:r>
            <a:r>
              <a:rPr lang="en-US" altLang="zh-TW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: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八顆</a:t>
            </a:r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文鼎ＰＯＰ－４" panose="020B0609010101010101" pitchFamily="49" charset="-120"/>
            </a:endParaRPr>
          </a:p>
          <a:p>
            <a:pPr marL="45720" indent="0">
              <a:buNone/>
            </a:pP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三人都有達成目標</a:t>
            </a:r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文鼎ＰＯＰ－４" panose="020B0609010101010101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059832" y="0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solidFill>
                  <a:srgbClr val="0000CC"/>
                </a:solidFill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結果</a:t>
            </a:r>
            <a:endParaRPr lang="zh-TW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47864" y="476672"/>
            <a:ext cx="2098576" cy="114300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心得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1061472"/>
          </a:xfrm>
        </p:spPr>
        <p:txBody>
          <a:bodyPr/>
          <a:lstStyle/>
          <a:p>
            <a:r>
              <a:rPr lang="zh-TW" altLang="en-US" dirty="0" smtClean="0"/>
              <a:t>政宇</a:t>
            </a:r>
            <a:r>
              <a:rPr lang="en-US" altLang="zh-TW" dirty="0" smtClean="0"/>
              <a:t>:</a:t>
            </a:r>
            <a:r>
              <a:rPr lang="zh-TW" altLang="en-US" dirty="0" smtClean="0"/>
              <a:t>我覺得這次的麥哲倫不但可以讓暑假變得很有趣，還可以讓我們的球技變強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9552" y="364502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宇博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我們這次的麥哲倫雖然打擊都有達成目標，但我們還可以更進步，我們的傳接球都沒達成目標，所以我們還有很大的進步空間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39552" y="530120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澤宏：我覺得這次麥哲倫很有趣，可以讓我們樂樂棒球球技更上一層。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520" y="184482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blipFill>
                  <a:blip r:embed="rId2"/>
                  <a:tile tx="0" ty="0" sx="100000" sy="100000" flip="none" algn="tl"/>
                </a:blipFill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謝謝各位評審老師用心聆聽</a:t>
            </a:r>
            <a:endParaRPr lang="zh-TW" alt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31840" y="620688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8000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目錄</a:t>
            </a:r>
            <a:endParaRPr lang="zh-TW" altLang="en-US" sz="8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03848" y="1988840"/>
            <a:ext cx="2242592" cy="43891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altLang="zh-TW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動機</a:t>
            </a:r>
            <a:endParaRPr lang="en-US" altLang="zh-TW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en-US" altLang="zh-TW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endParaRPr lang="en-US" altLang="zh-TW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en-US" altLang="zh-TW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endParaRPr lang="en-US" altLang="zh-TW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en-US" altLang="zh-TW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進程</a:t>
            </a:r>
            <a:endParaRPr lang="en-US" altLang="zh-TW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en-US" altLang="zh-TW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en-US" altLang="zh-TW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en-US" altLang="zh-TW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心得</a:t>
            </a:r>
            <a:endParaRPr lang="en-US" altLang="zh-TW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8840"/>
            <a:ext cx="3131840" cy="374441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492896"/>
            <a:ext cx="2448272" cy="3048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19872" y="692696"/>
            <a:ext cx="2242592" cy="1143000"/>
          </a:xfrm>
        </p:spPr>
        <p:txBody>
          <a:bodyPr>
            <a:noAutofit/>
          </a:bodyPr>
          <a:lstStyle/>
          <a:p>
            <a:r>
              <a:rPr lang="zh-TW" altLang="en-US" sz="8000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動機</a:t>
            </a:r>
            <a:endParaRPr lang="zh-TW" altLang="en-US" sz="8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zh-TW" alt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因為我們想要讓自己的樂樂棒球技更上一層樓，也希望六年級時體能可以更好。</a:t>
            </a:r>
            <a:endParaRPr lang="zh-TW" altLang="en-US" sz="5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692132"/>
            <a:ext cx="2162175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47864" y="1052736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latin typeface="文鼎ＰＯＰ－４" panose="020B0609010101010101" pitchFamily="49" charset="-120"/>
                <a:ea typeface="文鼎ＰＯＰ－４" panose="020B0609010101010101" pitchFamily="49" charset="-120"/>
                <a:cs typeface="文鼎ＰＯＰ－４" panose="020B0609010101010101" pitchFamily="49" charset="-120"/>
              </a:rPr>
              <a:t>目標</a:t>
            </a:r>
            <a:endParaRPr lang="zh-TW" altLang="en-US" sz="80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0" y="22768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zh-TW" altLang="en-US" sz="4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打擊：十顆球有八顆球打到外野</a:t>
            </a:r>
            <a:endParaRPr lang="en-US" altLang="zh-TW" sz="48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5313" y="3107869"/>
            <a:ext cx="88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防守：兩百顆傳接球不落地</a:t>
            </a:r>
            <a:endParaRPr lang="zh-TW" altLang="en-US" sz="44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465" y="4077072"/>
            <a:ext cx="4581128" cy="22768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012" y="4266114"/>
            <a:ext cx="3591475" cy="2188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71800" y="620688"/>
            <a:ext cx="4104456" cy="1143000"/>
          </a:xfrm>
        </p:spPr>
        <p:txBody>
          <a:bodyPr>
            <a:noAutofit/>
          </a:bodyPr>
          <a:lstStyle/>
          <a:p>
            <a:r>
              <a:rPr lang="zh-TW" altLang="en-US" sz="8000" smtClean="0"/>
              <a:t>練習時間</a:t>
            </a:r>
            <a:endParaRPr lang="zh-TW" altLang="en-US" sz="8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禮拜一二四五早上十點到十二點，但是有</a:t>
            </a:r>
            <a:r>
              <a:rPr lang="zh-TW" altLang="en-US" sz="5400" dirty="0"/>
              <a:t>的</a:t>
            </a:r>
            <a:r>
              <a:rPr lang="zh-TW" altLang="en-US" sz="5400" dirty="0" smtClean="0"/>
              <a:t>時候會有人請假</a:t>
            </a:r>
            <a:endParaRPr lang="zh-TW" altLang="en-US" sz="5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717032"/>
            <a:ext cx="3888432" cy="27911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365104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ln w="31550" cmpd="tri">
                  <a:gradFill flip="none"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1"/>
                    <a:tileRect/>
                  </a:gradFill>
                  <a:prstDash val="sysDot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先從打牆壁開始練囉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 descr="20190915_120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772816"/>
            <a:ext cx="3302715" cy="1924185"/>
          </a:xfrm>
        </p:spPr>
      </p:pic>
      <p:pic>
        <p:nvPicPr>
          <p:cNvPr id="5" name="圖片 4" descr="20190915_120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5632" y="1772816"/>
            <a:ext cx="2883384" cy="190871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83568" y="4149080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打擊要先立棒，</a:t>
            </a:r>
            <a:r>
              <a:rPr lang="zh-TW" altLang="en-US" sz="4800" dirty="0" smtClean="0">
                <a:solidFill>
                  <a:srgbClr val="FF0000"/>
                </a:solidFill>
              </a:rPr>
              <a:t>把重心放在</a:t>
            </a:r>
            <a:r>
              <a:rPr lang="zh-TW" altLang="en-US" sz="4800" dirty="0">
                <a:solidFill>
                  <a:srgbClr val="FF0000"/>
                </a:solidFill>
              </a:rPr>
              <a:t>右腳，</a:t>
            </a:r>
            <a:r>
              <a:rPr lang="zh-TW" altLang="en-US" sz="4800" dirty="0" smtClean="0">
                <a:solidFill>
                  <a:srgbClr val="FF0000"/>
                </a:solidFill>
              </a:rPr>
              <a:t>然後跨步轉</a:t>
            </a:r>
            <a:r>
              <a:rPr lang="zh-TW" altLang="en-US" sz="4800" dirty="0">
                <a:solidFill>
                  <a:srgbClr val="FF0000"/>
                </a:solidFill>
              </a:rPr>
              <a:t>腰，</a:t>
            </a:r>
            <a:r>
              <a:rPr lang="zh-TW" altLang="en-US" sz="4800" dirty="0" smtClean="0">
                <a:solidFill>
                  <a:srgbClr val="FF0000"/>
                </a:solidFill>
              </a:rPr>
              <a:t>最後順勢帶動球棒水平的揮出去</a:t>
            </a:r>
            <a:endParaRPr lang="zh-TW" altLang="en-US" sz="48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882158"/>
            <a:ext cx="1475232" cy="1822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47864" y="620688"/>
            <a:ext cx="2098576" cy="114300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傳球</a:t>
            </a:r>
            <a:endParaRPr lang="zh-TW" altLang="en-US" sz="7200" dirty="0"/>
          </a:p>
        </p:txBody>
      </p:sp>
      <p:pic>
        <p:nvPicPr>
          <p:cNvPr id="4" name="內容版面配置區 3" descr="20190915_120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911702" cy="1872208"/>
          </a:xfrm>
        </p:spPr>
      </p:pic>
      <p:sp>
        <p:nvSpPr>
          <p:cNvPr id="5" name="文字方塊 4"/>
          <p:cNvSpPr txBox="1"/>
          <p:nvPr/>
        </p:nvSpPr>
        <p:spPr>
          <a:xfrm>
            <a:off x="467544" y="3563496"/>
            <a:ext cx="5112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傳</a:t>
            </a:r>
            <a:r>
              <a:rPr lang="zh-TW" altLang="en-US" sz="3600" dirty="0"/>
              <a:t>球要先側站</a:t>
            </a:r>
            <a:r>
              <a:rPr lang="zh-TW" altLang="en-US" sz="3600" dirty="0" smtClean="0"/>
              <a:t>，看著接球的人，接著</a:t>
            </a:r>
            <a:r>
              <a:rPr lang="zh-TW" altLang="en-US" sz="3600" dirty="0" smtClean="0"/>
              <a:t>兩手肘抬高，把</a:t>
            </a:r>
            <a:r>
              <a:rPr lang="zh-TW" altLang="en-US" sz="3600" dirty="0"/>
              <a:t>重心放在右腳</a:t>
            </a:r>
            <a:r>
              <a:rPr lang="zh-TW" altLang="en-US" sz="3600" dirty="0" smtClean="0"/>
              <a:t>，</a:t>
            </a:r>
            <a:r>
              <a:rPr lang="zh-TW" altLang="en-US" sz="3600" dirty="0" smtClean="0"/>
              <a:t>接著</a:t>
            </a:r>
            <a:r>
              <a:rPr lang="zh-TW" altLang="en-US" sz="3600" dirty="0" smtClean="0"/>
              <a:t>抬</a:t>
            </a:r>
            <a:r>
              <a:rPr lang="zh-TW" altLang="en-US" sz="3600" dirty="0" smtClean="0"/>
              <a:t>腳轉腰順勢帶動</a:t>
            </a:r>
            <a:r>
              <a:rPr lang="zh-TW" altLang="en-US" sz="3600" dirty="0" smtClean="0"/>
              <a:t>手</a:t>
            </a:r>
            <a:r>
              <a:rPr lang="zh-TW" altLang="en-US" sz="3600" dirty="0" smtClean="0"/>
              <a:t>肘</a:t>
            </a:r>
            <a:r>
              <a:rPr lang="zh-TW" altLang="en-US" sz="3600" dirty="0" smtClean="0"/>
              <a:t>把</a:t>
            </a:r>
            <a:r>
              <a:rPr lang="zh-TW" altLang="en-US" sz="3600" dirty="0" smtClean="0"/>
              <a:t>球丟</a:t>
            </a:r>
            <a:r>
              <a:rPr lang="zh-TW" altLang="en-US" sz="3600" dirty="0" smtClean="0"/>
              <a:t>出去</a:t>
            </a:r>
            <a:endParaRPr lang="zh-TW" altLang="en-US" sz="3600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529" y="476672"/>
            <a:ext cx="3851920" cy="6226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4104456" cy="1143000"/>
          </a:xfrm>
        </p:spPr>
        <p:txBody>
          <a:bodyPr>
            <a:normAutofit/>
          </a:bodyPr>
          <a:lstStyle/>
          <a:p>
            <a:r>
              <a:rPr lang="zh-TW" altLang="en-US" sz="7200" smtClean="0"/>
              <a:t>打擊過程</a:t>
            </a:r>
            <a:endParaRPr lang="zh-TW" altLang="en-US" sz="7200" dirty="0"/>
          </a:p>
        </p:txBody>
      </p:sp>
      <p:pic>
        <p:nvPicPr>
          <p:cNvPr id="15" name="內容版面配置區 14" descr="20190915_120203(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5272" y="1484784"/>
            <a:ext cx="6131024" cy="2880320"/>
          </a:xfrm>
        </p:spPr>
      </p:pic>
      <p:sp>
        <p:nvSpPr>
          <p:cNvPr id="16" name="文字方塊 15"/>
          <p:cNvSpPr txBox="1"/>
          <p:nvPr/>
        </p:nvSpPr>
        <p:spPr>
          <a:xfrm>
            <a:off x="1115616" y="4549676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平常我們練習打擊的時候會打將近一個小時</a:t>
            </a:r>
            <a:endParaRPr lang="zh-TW" altLang="en-US" sz="4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2928" y="4941168"/>
            <a:ext cx="1872208" cy="134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4320480" cy="1143000"/>
          </a:xfrm>
        </p:spPr>
        <p:txBody>
          <a:bodyPr>
            <a:normAutofit/>
          </a:bodyPr>
          <a:lstStyle/>
          <a:p>
            <a:r>
              <a:rPr lang="zh-TW" altLang="en-US" sz="7200" smtClean="0"/>
              <a:t>傳球過程</a:t>
            </a:r>
            <a:endParaRPr lang="zh-TW" altLang="en-US" sz="7200" dirty="0"/>
          </a:p>
        </p:txBody>
      </p:sp>
      <p:pic>
        <p:nvPicPr>
          <p:cNvPr id="4" name="內容版面配置區 3" descr="20190915_120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229600" cy="2376264"/>
          </a:xfrm>
        </p:spPr>
      </p:pic>
      <p:sp>
        <p:nvSpPr>
          <p:cNvPr id="5" name="文字方塊 4"/>
          <p:cNvSpPr txBox="1"/>
          <p:nvPr/>
        </p:nvSpPr>
        <p:spPr>
          <a:xfrm>
            <a:off x="395536" y="4509120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平常我們練習傳球的時候也</a:t>
            </a:r>
            <a:r>
              <a:rPr lang="zh-TW" altLang="en-US" sz="4400" dirty="0" smtClean="0"/>
              <a:t>會傳將近</a:t>
            </a:r>
            <a:r>
              <a:rPr lang="zh-TW" altLang="en-US" sz="4400" dirty="0" smtClean="0"/>
              <a:t>一個小時</a:t>
            </a:r>
            <a:endParaRPr lang="zh-TW" altLang="en-US" sz="4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4471987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6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390</Words>
  <Application>Microsoft Office PowerPoint</Application>
  <PresentationFormat>如螢幕大小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流線</vt:lpstr>
      <vt:lpstr>轟出青春的全壘打</vt:lpstr>
      <vt:lpstr>目錄</vt:lpstr>
      <vt:lpstr>動機</vt:lpstr>
      <vt:lpstr>投影片 4</vt:lpstr>
      <vt:lpstr>練習時間</vt:lpstr>
      <vt:lpstr>先從打牆壁開始練囉</vt:lpstr>
      <vt:lpstr>傳球</vt:lpstr>
      <vt:lpstr>打擊過程</vt:lpstr>
      <vt:lpstr>傳球過程</vt:lpstr>
      <vt:lpstr>投影片 10</vt:lpstr>
      <vt:lpstr>打擊</vt:lpstr>
      <vt:lpstr>兩百顆球不落地</vt:lpstr>
      <vt:lpstr>投影片 13</vt:lpstr>
      <vt:lpstr>心得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轟出青春的全壘打</dc:title>
  <dc:creator>APP-0851</dc:creator>
  <cp:lastModifiedBy>User</cp:lastModifiedBy>
  <cp:revision>21</cp:revision>
  <dcterms:created xsi:type="dcterms:W3CDTF">2019-09-15T11:02:29Z</dcterms:created>
  <dcterms:modified xsi:type="dcterms:W3CDTF">2019-10-01T06:17:17Z</dcterms:modified>
</cp:coreProperties>
</file>