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4" r:id="rId14"/>
    <p:sldId id="275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5DD88B-6450-4A57-80E2-5B8FEE5EDE31}" type="datetimeFigureOut">
              <a:rPr lang="zh-TW" altLang="en-US" smtClean="0"/>
              <a:pPr/>
              <a:t>2014/9/11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E510C5-FDAB-4829-B7CB-24640378F0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麥哲倫計畫</a:t>
            </a:r>
            <a:r>
              <a:rPr lang="en-US" altLang="zh-TW" dirty="0"/>
              <a:t>-</a:t>
            </a:r>
            <a:r>
              <a:rPr lang="zh-TW" altLang="en-US" dirty="0"/>
              <a:t>神奇造紙術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                                       </a:t>
            </a:r>
            <a:endParaRPr lang="en-US" altLang="zh-TW" dirty="0" smtClean="0"/>
          </a:p>
          <a:p>
            <a:r>
              <a:rPr lang="zh-TW" altLang="en-US" dirty="0" smtClean="0"/>
              <a:t>製作人</a:t>
            </a:r>
            <a:r>
              <a:rPr lang="en-US" altLang="zh-TW" dirty="0" smtClean="0"/>
              <a:t>:</a:t>
            </a:r>
            <a:r>
              <a:rPr lang="zh-TW" altLang="en-US" dirty="0" smtClean="0"/>
              <a:t>徐翊庭</a:t>
            </a:r>
            <a:endParaRPr lang="en-US" altLang="zh-TW" dirty="0" smtClean="0"/>
          </a:p>
          <a:p>
            <a:r>
              <a:rPr lang="zh-TW" altLang="en-US" dirty="0" smtClean="0"/>
              <a:t>  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六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抄紙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將紗網放進步驟</a:t>
            </a:r>
            <a:r>
              <a:rPr lang="en-US" altLang="zh-TW" sz="2800" dirty="0" smtClean="0"/>
              <a:t>【</a:t>
            </a:r>
            <a:r>
              <a:rPr lang="zh-TW" altLang="en-US" sz="2800" dirty="0" smtClean="0"/>
              <a:t>五</a:t>
            </a:r>
            <a:r>
              <a:rPr lang="en-US" altLang="zh-TW" sz="2800" dirty="0" smtClean="0"/>
              <a:t>】</a:t>
            </a:r>
            <a:r>
              <a:rPr lang="zh-TW" altLang="en-US" sz="2800" dirty="0" smtClean="0"/>
              <a:t>的紙漿裡，且緩慢平穩的拿起，盡量使厚度均勻一致</a:t>
            </a:r>
            <a:endParaRPr lang="zh-TW" altLang="en-US" sz="2800" dirty="0"/>
          </a:p>
        </p:txBody>
      </p:sp>
      <p:pic>
        <p:nvPicPr>
          <p:cNvPr id="5" name="內容版面配置區 4" descr="PIC0007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1443"/>
            <a:ext cx="4038600" cy="2272752"/>
          </a:xfrm>
        </p:spPr>
      </p:pic>
      <p:pic>
        <p:nvPicPr>
          <p:cNvPr id="6" name="內容版面配置區 5" descr="PIC0007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9578" y="1920875"/>
            <a:ext cx="2495843" cy="44338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七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曬乾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將步驟</a:t>
            </a:r>
            <a:r>
              <a:rPr lang="en-US" altLang="zh-TW" sz="2800" dirty="0" smtClean="0"/>
              <a:t>【</a:t>
            </a:r>
            <a:r>
              <a:rPr lang="zh-TW" altLang="en-US" sz="2800" dirty="0" smtClean="0"/>
              <a:t>六</a:t>
            </a:r>
            <a:r>
              <a:rPr lang="en-US" altLang="zh-TW" sz="2800" dirty="0" smtClean="0"/>
              <a:t>】</a:t>
            </a:r>
            <a:r>
              <a:rPr lang="zh-TW" altLang="en-US" sz="2800" dirty="0" smtClean="0"/>
              <a:t>的紗網利用吹風機、太陽的熱，使他們完全乾掉</a:t>
            </a:r>
            <a:endParaRPr lang="zh-TW" alt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大王椰子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香蕉葉</a:t>
            </a:r>
            <a:endParaRPr lang="zh-TW" altLang="en-US" dirty="0"/>
          </a:p>
        </p:txBody>
      </p:sp>
      <p:pic>
        <p:nvPicPr>
          <p:cNvPr id="7" name="內容版面配置區 6" descr="PIC00067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95335" y="2514600"/>
            <a:ext cx="2163917" cy="3846513"/>
          </a:xfrm>
        </p:spPr>
      </p:pic>
      <p:pic>
        <p:nvPicPr>
          <p:cNvPr id="8" name="內容版面配置區 7" descr="PIC0007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83954" y="2514600"/>
            <a:ext cx="2163917" cy="38465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八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剝紙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等步驟</a:t>
            </a:r>
            <a:r>
              <a:rPr lang="en-US" altLang="zh-TW" sz="2800" dirty="0" smtClean="0"/>
              <a:t>【</a:t>
            </a:r>
            <a:r>
              <a:rPr lang="zh-TW" altLang="en-US" sz="2800" dirty="0" smtClean="0"/>
              <a:t>七</a:t>
            </a:r>
            <a:r>
              <a:rPr lang="en-US" altLang="zh-TW" sz="2800" dirty="0" smtClean="0"/>
              <a:t>】</a:t>
            </a:r>
            <a:r>
              <a:rPr lang="zh-TW" altLang="en-US" sz="2800" dirty="0" smtClean="0"/>
              <a:t>完全乾燥的手工紙，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小心翼翼的撕下來，</a:t>
            </a:r>
            <a:r>
              <a:rPr lang="zh-TW" altLang="en-US" sz="3200" dirty="0" smtClean="0"/>
              <a:t>就大功告成啦</a:t>
            </a:r>
            <a:r>
              <a:rPr lang="en-US" altLang="zh-TW" sz="3200" dirty="0" smtClean="0"/>
              <a:t>!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TW" altLang="en-US" dirty="0" smtClean="0"/>
              <a:t>雜草</a:t>
            </a:r>
            <a:endParaRPr lang="zh-TW" altLang="en-US" dirty="0"/>
          </a:p>
        </p:txBody>
      </p:sp>
      <p:pic>
        <p:nvPicPr>
          <p:cNvPr id="4" name="圖片 3" descr="PIC00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500306"/>
            <a:ext cx="6731046" cy="37862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心得感想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    有一次，看到爸爸正在造紙，覺得很有趣，便想去嘗試看看。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我們去採集葉子回來後，</a:t>
            </a:r>
            <a:r>
              <a:rPr lang="zh-TW" altLang="en-US" dirty="0" smtClean="0"/>
              <a:t>爸爸叫</a:t>
            </a:r>
            <a:r>
              <a:rPr lang="zh-TW" altLang="en-US" dirty="0" smtClean="0"/>
              <a:t>我剪葉子</a:t>
            </a:r>
            <a:r>
              <a:rPr lang="zh-TW" altLang="en-US" dirty="0" smtClean="0"/>
              <a:t>，並告訴</a:t>
            </a:r>
            <a:r>
              <a:rPr lang="zh-TW" altLang="en-US" dirty="0" smtClean="0"/>
              <a:t>我</a:t>
            </a:r>
            <a:r>
              <a:rPr lang="en-US" altLang="zh-TW" dirty="0" smtClean="0"/>
              <a:t>:</a:t>
            </a:r>
            <a:r>
              <a:rPr lang="zh-TW" altLang="en-US" dirty="0" smtClean="0"/>
              <a:t>那是為了讓熬煮時更方便。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在熬煮時，我經常因為去做別的事，因此忘記關火，每次熬煮的時間都因為這樣而不同。不過還好最後做出來都還</a:t>
            </a:r>
            <a:r>
              <a:rPr lang="en-US" altLang="zh-TW" dirty="0" smtClean="0"/>
              <a:t>ok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利用植物造紙，是為了讓自己體驗做紙的感覺；也是希望可以多多利用再生紙，環保愛地球從這樣不太起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   眼的事情做起， 也可以做到愛地球，真</a:t>
            </a:r>
            <a:r>
              <a:rPr lang="en-US" altLang="zh-TW" dirty="0" smtClean="0"/>
              <a:t>~</a:t>
            </a:r>
            <a:r>
              <a:rPr lang="zh-TW" altLang="en-US" dirty="0" smtClean="0"/>
              <a:t>是不可思議呀</a:t>
            </a:r>
            <a:r>
              <a:rPr lang="en-US" altLang="zh-TW" dirty="0" smtClean="0"/>
              <a:t>!</a:t>
            </a:r>
          </a:p>
          <a:p>
            <a:pPr>
              <a:buNone/>
            </a:pPr>
            <a:r>
              <a:rPr lang="zh-TW" altLang="en-US" dirty="0" smtClean="0"/>
              <a:t>    做了才知道， 造紙其實沒那麼簡單，也要很小心避免碰觸到強鹼。所以爸爸都會幫忙我，我非常的感謝他，像是遇到一些不懂、不會的，叫他一聲他就趕緊過來了</a:t>
            </a:r>
            <a:r>
              <a:rPr lang="en-US" altLang="zh-TW" dirty="0" smtClean="0"/>
              <a:t>!</a:t>
            </a:r>
          </a:p>
          <a:p>
            <a:pPr>
              <a:buNone/>
            </a:pPr>
            <a:r>
              <a:rPr lang="zh-TW" altLang="en-US" dirty="0" smtClean="0"/>
              <a:t>    謝謝爸爸的幫助讓我可以完成造紙的心願，順便一起環保愛地球</a:t>
            </a:r>
            <a:r>
              <a:rPr lang="en-US" altLang="zh-TW" dirty="0" smtClean="0"/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緣起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   有一天，我看到爸爸在煮東西，我就問爸爸在煮什麼</a:t>
            </a:r>
            <a:r>
              <a:rPr lang="en-US" altLang="zh-TW" dirty="0" smtClean="0"/>
              <a:t>?</a:t>
            </a:r>
          </a:p>
          <a:p>
            <a:pPr>
              <a:buNone/>
            </a:pPr>
            <a:r>
              <a:rPr lang="zh-TW" altLang="en-US" dirty="0" smtClean="0"/>
              <a:t>    爸爸告訴我他在做紙，我立刻產生了興趣。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於是，我告訴爸爸</a:t>
            </a:r>
            <a:r>
              <a:rPr lang="en-US" altLang="zh-TW" dirty="0" smtClean="0"/>
              <a:t>:『</a:t>
            </a:r>
            <a:r>
              <a:rPr lang="zh-TW" altLang="en-US" dirty="0" smtClean="0"/>
              <a:t>我決定要拿這個題材做麥哲倫， 請爸爸你一定要幫我</a:t>
            </a:r>
            <a:r>
              <a:rPr lang="en-US" altLang="zh-TW" dirty="0" smtClean="0"/>
              <a:t>!』</a:t>
            </a:r>
          </a:p>
          <a:p>
            <a:pPr>
              <a:buNone/>
            </a:pPr>
            <a:r>
              <a:rPr lang="zh-TW" altLang="en-US" dirty="0" smtClean="0"/>
              <a:t>    爸爸答應了我，於是我的麥哲倫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神奇造紙術就開始了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造紙的主要步驟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    一</a:t>
            </a:r>
            <a:r>
              <a:rPr lang="en-US" altLang="zh-TW" dirty="0" smtClean="0"/>
              <a:t>.</a:t>
            </a:r>
            <a:r>
              <a:rPr lang="zh-TW" altLang="en-US" dirty="0" smtClean="0"/>
              <a:t>纖維採集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二</a:t>
            </a:r>
            <a:r>
              <a:rPr lang="en-US" altLang="zh-TW" dirty="0"/>
              <a:t>.</a:t>
            </a:r>
            <a:r>
              <a:rPr lang="zh-TW" altLang="en-US" dirty="0"/>
              <a:t>蒸煮解</a:t>
            </a:r>
            <a:r>
              <a:rPr lang="zh-TW" altLang="en-US" dirty="0" smtClean="0"/>
              <a:t>纖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三</a:t>
            </a:r>
            <a:r>
              <a:rPr lang="en-US" altLang="zh-TW" dirty="0" smtClean="0"/>
              <a:t>.</a:t>
            </a:r>
            <a:r>
              <a:rPr lang="zh-TW" altLang="en-US" dirty="0" smtClean="0"/>
              <a:t>沖洗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四</a:t>
            </a:r>
            <a:r>
              <a:rPr lang="en-US" altLang="zh-TW" dirty="0" smtClean="0"/>
              <a:t>.</a:t>
            </a:r>
            <a:r>
              <a:rPr lang="zh-TW" altLang="en-US" dirty="0" smtClean="0"/>
              <a:t>攪打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五</a:t>
            </a:r>
            <a:r>
              <a:rPr lang="en-US" altLang="zh-TW" dirty="0" smtClean="0"/>
              <a:t>.</a:t>
            </a:r>
            <a:r>
              <a:rPr lang="zh-TW" altLang="en-US" dirty="0" smtClean="0"/>
              <a:t>製漿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六</a:t>
            </a:r>
            <a:r>
              <a:rPr lang="en-US" altLang="zh-TW" dirty="0" smtClean="0"/>
              <a:t>.</a:t>
            </a:r>
            <a:r>
              <a:rPr lang="zh-TW" altLang="en-US" dirty="0" smtClean="0"/>
              <a:t>抄紙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七</a:t>
            </a:r>
            <a:r>
              <a:rPr lang="en-US" altLang="zh-TW" dirty="0" smtClean="0"/>
              <a:t>.</a:t>
            </a:r>
            <a:r>
              <a:rPr lang="zh-TW" altLang="en-US" dirty="0" smtClean="0"/>
              <a:t>曬乾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八</a:t>
            </a:r>
            <a:r>
              <a:rPr lang="en-US" altLang="zh-TW" dirty="0" smtClean="0"/>
              <a:t>.</a:t>
            </a:r>
            <a:r>
              <a:rPr lang="zh-TW" altLang="en-US" dirty="0" smtClean="0"/>
              <a:t>剥紙</a:t>
            </a:r>
            <a:endParaRPr lang="zh-TW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PIC000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572008"/>
            <a:ext cx="3810038" cy="2143146"/>
          </a:xfrm>
          <a:prstGeom prst="rect">
            <a:avLst/>
          </a:prstGeom>
        </p:spPr>
      </p:pic>
      <p:pic>
        <p:nvPicPr>
          <p:cNvPr id="9" name="圖片 8" descr="PIC000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572008"/>
            <a:ext cx="3786214" cy="21297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/>
              <a:t>一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纖維採集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 本次實驗採集大王椰子，香蕉葉以及雜草三種纖維</a:t>
            </a:r>
            <a:endParaRPr lang="zh-TW" alt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大王椰子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香蕉葉</a:t>
            </a:r>
            <a:endParaRPr lang="zh-TW" altLang="en-US" dirty="0"/>
          </a:p>
        </p:txBody>
      </p:sp>
      <p:pic>
        <p:nvPicPr>
          <p:cNvPr id="7" name="內容版面配置區 6" descr="PIC000553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28596" y="2357430"/>
            <a:ext cx="4064028" cy="2286016"/>
          </a:xfrm>
        </p:spPr>
      </p:pic>
      <p:pic>
        <p:nvPicPr>
          <p:cNvPr id="8" name="內容版面配置區 7" descr="PIC00056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3438" y="2357430"/>
            <a:ext cx="4041775" cy="227349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/>
              <a:t>二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蒸煮解纖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將纖維放入</a:t>
            </a:r>
            <a:r>
              <a:rPr lang="en-US" altLang="zh-TW" sz="2800" dirty="0" smtClean="0"/>
              <a:t>1M</a:t>
            </a:r>
            <a:r>
              <a:rPr lang="zh-TW" altLang="en-US" sz="2800" dirty="0" smtClean="0"/>
              <a:t>的氫氧化鈉溶液中，蒸煮約</a:t>
            </a:r>
            <a:r>
              <a:rPr lang="en-US" altLang="zh-TW" sz="2800" dirty="0" smtClean="0"/>
              <a:t>90</a:t>
            </a:r>
            <a:r>
              <a:rPr lang="zh-TW" altLang="en-US" sz="2800" dirty="0" smtClean="0"/>
              <a:t>分鐘，目的是破壞細胞壁和去除木質素</a:t>
            </a:r>
            <a:endParaRPr lang="zh-TW" altLang="en-US" sz="2800" dirty="0"/>
          </a:p>
        </p:txBody>
      </p:sp>
      <p:pic>
        <p:nvPicPr>
          <p:cNvPr id="5" name="內容版面配置區 4" descr="PIC000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6589" y="1935163"/>
            <a:ext cx="2470822" cy="4389437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2800" dirty="0" smtClean="0"/>
              <a:t>三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沖洗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將煮好的纖維撈出，因為有大量的氫氧化鈉殘留，因此需要用大量的清水沖洗。沖洗完後用手擰乾</a:t>
            </a:r>
            <a:endParaRPr lang="zh-TW" alt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沖洗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擰乾後</a:t>
            </a:r>
            <a:r>
              <a:rPr lang="en-US" altLang="zh-TW" dirty="0" smtClean="0"/>
              <a:t>:</a:t>
            </a:r>
            <a:r>
              <a:rPr lang="zh-TW" altLang="en-US" dirty="0" smtClean="0"/>
              <a:t>大王椰子</a:t>
            </a:r>
            <a:endParaRPr lang="zh-TW" altLang="en-US" dirty="0"/>
          </a:p>
        </p:txBody>
      </p:sp>
      <p:pic>
        <p:nvPicPr>
          <p:cNvPr id="7" name="內容版面配置區 6" descr="PIC00059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395335" y="2514600"/>
            <a:ext cx="2163917" cy="3846513"/>
          </a:xfrm>
        </p:spPr>
      </p:pic>
      <p:pic>
        <p:nvPicPr>
          <p:cNvPr id="8" name="內容版面配置區 7" descr="PIC0006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3301091"/>
            <a:ext cx="4039985" cy="227353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擰乾後</a:t>
            </a:r>
            <a:r>
              <a:rPr lang="en-US" altLang="zh-TW" dirty="0" smtClean="0"/>
              <a:t>:</a:t>
            </a:r>
            <a:r>
              <a:rPr lang="zh-TW" altLang="en-US" dirty="0" smtClean="0"/>
              <a:t>香蕉葉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擰乾後</a:t>
            </a:r>
            <a:r>
              <a:rPr lang="en-US" altLang="zh-TW" dirty="0" smtClean="0"/>
              <a:t>:</a:t>
            </a:r>
            <a:r>
              <a:rPr lang="zh-TW" altLang="en-US" dirty="0" smtClean="0"/>
              <a:t>雜草</a:t>
            </a:r>
            <a:endParaRPr lang="zh-TW" altLang="en-US" dirty="0"/>
          </a:p>
        </p:txBody>
      </p:sp>
      <p:pic>
        <p:nvPicPr>
          <p:cNvPr id="7" name="內容版面配置區 6" descr="PIC0006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3301091"/>
            <a:ext cx="4039985" cy="2273531"/>
          </a:xfrm>
        </p:spPr>
      </p:pic>
      <p:pic>
        <p:nvPicPr>
          <p:cNvPr id="8" name="內容版面配置區 7" descr="PIC0006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3301091"/>
            <a:ext cx="4039985" cy="227353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四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攪打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取步驟</a:t>
            </a:r>
            <a:r>
              <a:rPr lang="en-US" altLang="zh-TW" sz="2800" dirty="0" smtClean="0"/>
              <a:t>【</a:t>
            </a:r>
            <a:r>
              <a:rPr lang="zh-TW" altLang="en-US" sz="2800" dirty="0" smtClean="0"/>
              <a:t>三</a:t>
            </a:r>
            <a:r>
              <a:rPr lang="en-US" altLang="zh-TW" sz="2800" dirty="0" smtClean="0"/>
              <a:t>】</a:t>
            </a:r>
            <a:r>
              <a:rPr lang="zh-TW" altLang="en-US" sz="2800" dirty="0" smtClean="0"/>
              <a:t>的纖維約</a:t>
            </a:r>
            <a:r>
              <a:rPr lang="en-US" altLang="zh-TW" sz="2800" dirty="0" smtClean="0"/>
              <a:t>50</a:t>
            </a:r>
            <a:r>
              <a:rPr lang="zh-TW" altLang="en-US" sz="2800" dirty="0" smtClean="0"/>
              <a:t>克，放入果汁機</a:t>
            </a:r>
            <a:r>
              <a:rPr lang="zh-TW" altLang="en-US" sz="2800" dirty="0" smtClean="0"/>
              <a:t>中攪打</a:t>
            </a:r>
            <a:r>
              <a:rPr lang="zh-TW" altLang="en-US" sz="2800" dirty="0" smtClean="0"/>
              <a:t>約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分鐘，使纖維充分分散</a:t>
            </a:r>
            <a:endParaRPr lang="zh-TW" altLang="en-US" sz="2800" dirty="0"/>
          </a:p>
        </p:txBody>
      </p:sp>
      <p:pic>
        <p:nvPicPr>
          <p:cNvPr id="5" name="內容版面配置區 4" descr="PIC0006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8578" y="1920875"/>
            <a:ext cx="2495843" cy="4433888"/>
          </a:xfrm>
        </p:spPr>
      </p:pic>
      <p:pic>
        <p:nvPicPr>
          <p:cNvPr id="6" name="內容版面配置區 5" descr="PIC0006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9578" y="1920875"/>
            <a:ext cx="2495843" cy="44338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五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製漿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將步驟</a:t>
            </a:r>
            <a:r>
              <a:rPr lang="en-US" altLang="zh-TW" sz="2800" dirty="0" smtClean="0"/>
              <a:t>【</a:t>
            </a:r>
            <a:r>
              <a:rPr lang="zh-TW" altLang="en-US" sz="2800" dirty="0" smtClean="0"/>
              <a:t>四</a:t>
            </a:r>
            <a:r>
              <a:rPr lang="en-US" altLang="zh-TW" sz="2800" dirty="0" smtClean="0"/>
              <a:t>】</a:t>
            </a:r>
            <a:r>
              <a:rPr lang="zh-TW" altLang="en-US" sz="2800" dirty="0" smtClean="0"/>
              <a:t>的紙漿倒入水盆中，並加入適量的水， 讓紙漿稀釋成均勻的狀態</a:t>
            </a:r>
            <a:endParaRPr lang="zh-TW" altLang="en-US" sz="2800" dirty="0"/>
          </a:p>
        </p:txBody>
      </p:sp>
      <p:pic>
        <p:nvPicPr>
          <p:cNvPr id="5" name="內容版面配置區 4" descr="PIC0006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1443"/>
            <a:ext cx="4038600" cy="2272752"/>
          </a:xfrm>
        </p:spPr>
      </p:pic>
      <p:pic>
        <p:nvPicPr>
          <p:cNvPr id="6" name="內容版面配置區 5" descr="PIC0007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9578" y="1920875"/>
            <a:ext cx="2495843" cy="443388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581</Words>
  <Application>Microsoft Office PowerPoint</Application>
  <PresentationFormat>如螢幕大小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流線</vt:lpstr>
      <vt:lpstr>麥哲倫計畫-神奇造紙術</vt:lpstr>
      <vt:lpstr>緣起</vt:lpstr>
      <vt:lpstr>造紙的主要步驟</vt:lpstr>
      <vt:lpstr>一.纖維採集: 本次實驗採集大王椰子，香蕉葉以及雜草三種纖維</vt:lpstr>
      <vt:lpstr>二.蒸煮解纖:將纖維放入1M的氫氧化鈉溶液中，蒸煮約90分鐘，目的是破壞細胞壁和去除木質素</vt:lpstr>
      <vt:lpstr>三.沖洗:將煮好的纖維撈出，因為有大量的氫氧化鈉殘留，因此需要用大量的清水沖洗。沖洗完後用手擰乾</vt:lpstr>
      <vt:lpstr>投影片 7</vt:lpstr>
      <vt:lpstr>四.攪打:取步驟【三】的纖維約50克，放入果汁機中攪打約1分鐘，使纖維充分分散</vt:lpstr>
      <vt:lpstr>五.製漿:將步驟【四】的紙漿倒入水盆中，並加入適量的水， 讓紙漿稀釋成均勻的狀態</vt:lpstr>
      <vt:lpstr>六.抄紙:將紗網放進步驟【五】的紙漿裡，且緩慢平穩的拿起，盡量使厚度均勻一致</vt:lpstr>
      <vt:lpstr>七.曬乾:將步驟【六】的紗網利用吹風機、太陽的熱，使他們完全乾掉</vt:lpstr>
      <vt:lpstr>八.剝紙:等步驟【七】完全乾燥的手工紙， 小心翼翼的撕下來，就大功告成啦!</vt:lpstr>
      <vt:lpstr>心得感想</vt:lpstr>
      <vt:lpstr>心得感想</vt:lpstr>
    </vt:vector>
  </TitlesOfParts>
  <Company>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麥哲倫計畫-神奇造紙術</dc:title>
  <dc:creator>how</dc:creator>
  <cp:lastModifiedBy>how</cp:lastModifiedBy>
  <cp:revision>25</cp:revision>
  <dcterms:created xsi:type="dcterms:W3CDTF">2014-09-11T10:05:34Z</dcterms:created>
  <dcterms:modified xsi:type="dcterms:W3CDTF">2014-09-11T15:13:58Z</dcterms:modified>
</cp:coreProperties>
</file>