
<file path=[Content_Types].xml><?xml version="1.0" encoding="utf-8"?>
<Types xmlns="http://schemas.openxmlformats.org/package/2006/content-types">
  <Default Extension="tmp" ContentType="image/png"/>
  <Default Extension="png" ContentType="image/png"/>
  <Default Extension="svg" ContentType="image/svg+xml"/>
  <Default Extension="com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C5B0-44F4-461F-A680-0F9BE761B3E0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5C0D7D0-2AEF-44FE-86EE-8A1BD0B56B9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57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C5B0-44F4-461F-A680-0F9BE761B3E0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D7D0-2AEF-44FE-86EE-8A1BD0B56B9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28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C5B0-44F4-461F-A680-0F9BE761B3E0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D7D0-2AEF-44FE-86EE-8A1BD0B56B9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0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C5B0-44F4-461F-A680-0F9BE761B3E0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D7D0-2AEF-44FE-86EE-8A1BD0B56B9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68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C5B0-44F4-461F-A680-0F9BE761B3E0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D7D0-2AEF-44FE-86EE-8A1BD0B56B9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15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C5B0-44F4-461F-A680-0F9BE761B3E0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D7D0-2AEF-44FE-86EE-8A1BD0B56B9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25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C5B0-44F4-461F-A680-0F9BE761B3E0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D7D0-2AEF-44FE-86EE-8A1BD0B56B9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C5B0-44F4-461F-A680-0F9BE761B3E0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D7D0-2AEF-44FE-86EE-8A1BD0B56B9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9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C5B0-44F4-461F-A680-0F9BE761B3E0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D7D0-2AEF-44FE-86EE-8A1BD0B56B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2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C5B0-44F4-461F-A680-0F9BE761B3E0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D7D0-2AEF-44FE-86EE-8A1BD0B56B9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0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879C5B0-44F4-461F-A680-0F9BE761B3E0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D7D0-2AEF-44FE-86EE-8A1BD0B56B9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65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9C5B0-44F4-461F-A680-0F9BE761B3E0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5C0D7D0-2AEF-44FE-86EE-8A1BD0B56B9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31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8986305@N06/3437180017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commons.wikimedia.org/wiki/User:Dudv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com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4B8807-E43F-4088-B23A-F92B9EEDC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</a:rPr>
              <a:t>我的英文寫作 火車 </a:t>
            </a:r>
            <a:r>
              <a:rPr lang="en-US" altLang="zh-TW" sz="4800" dirty="0">
                <a:solidFill>
                  <a:schemeClr val="accent5">
                    <a:lumMod val="75000"/>
                  </a:schemeClr>
                </a:solidFill>
              </a:rPr>
              <a:t>Trains</a:t>
            </a:r>
            <a:endParaRPr lang="zh-TW" alt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4B75CD0-0555-4D89-8ED6-2595693E32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7030A0"/>
                </a:solidFill>
              </a:rPr>
              <a:t>六年孝班</a:t>
            </a:r>
            <a:r>
              <a:rPr lang="en-US" altLang="zh-TW" sz="3200" dirty="0">
                <a:solidFill>
                  <a:srgbClr val="7030A0"/>
                </a:solidFill>
              </a:rPr>
              <a:t>4</a:t>
            </a:r>
            <a:r>
              <a:rPr lang="zh-TW" altLang="en-US" sz="3200" dirty="0">
                <a:solidFill>
                  <a:srgbClr val="7030A0"/>
                </a:solidFill>
              </a:rPr>
              <a:t>號賴奕槐</a:t>
            </a:r>
          </a:p>
        </p:txBody>
      </p:sp>
    </p:spTree>
    <p:extLst>
      <p:ext uri="{BB962C8B-B14F-4D97-AF65-F5344CB8AC3E}">
        <p14:creationId xmlns:p14="http://schemas.microsoft.com/office/powerpoint/2010/main" val="40306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F11F3D-D772-4765-9CA9-D822F6AD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</a:rPr>
              <a:t>動機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29496E-05B0-4846-B2EB-A0785D64A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2089754"/>
            <a:ext cx="9603275" cy="850670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9600" dirty="0"/>
              <a:t>我的爸爸是英國人，但我的英文寫作能力卻不好，所以想要多練習。</a:t>
            </a:r>
            <a:endParaRPr lang="en-US" altLang="zh-TW" sz="9600" dirty="0"/>
          </a:p>
          <a:p>
            <a:endParaRPr lang="en-US" altLang="zh-TW" sz="96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pPr marL="0" indent="0">
              <a:buNone/>
            </a:pPr>
            <a:r>
              <a:rPr lang="en-US" altLang="zh-TW" dirty="0"/>
              <a:t>                                                                                                                                                                              </a:t>
            </a:r>
            <a:endParaRPr lang="zh-TW" altLang="en-US" sz="24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B21AEF2-A652-42F9-8905-866D49DD5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71" y="3021106"/>
            <a:ext cx="4159623" cy="2808509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2368FBF-5E3B-43D3-B052-554CDA90F58A}"/>
              </a:ext>
            </a:extLst>
          </p:cNvPr>
          <p:cNvSpPr txBox="1"/>
          <p:nvPr/>
        </p:nvSpPr>
        <p:spPr>
          <a:xfrm>
            <a:off x="7315201" y="5367950"/>
            <a:ext cx="415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err="1"/>
              <a:t>ARG_Flickr</a:t>
            </a:r>
            <a:r>
              <a:rPr lang="en-US" altLang="zh-TW" sz="1200" dirty="0"/>
              <a:t> - </a:t>
            </a:r>
            <a:r>
              <a:rPr lang="en-US" altLang="zh-TW" sz="1200" dirty="0">
                <a:hlinkClick r:id="rId3"/>
              </a:rPr>
              <a:t>https://www.flickr.com/photos/38986305@N06/34371800170/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538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D3202-4EE5-4F30-8DA1-B67E82CE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</a:rPr>
              <a:t>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5F8351-AFCB-4275-8044-CDFE7FCD3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635" y="2015732"/>
            <a:ext cx="9692219" cy="3916227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400" dirty="0"/>
              <a:t>希望能寫出一篇有關火車的英文文章，藉此培養英文寫作能力，也多學一些有關火車的知識。</a:t>
            </a:r>
            <a:endParaRPr lang="en-US" altLang="zh-TW" sz="2400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            PTG </a:t>
            </a:r>
            <a:r>
              <a:rPr lang="en-US" altLang="zh-TW" dirty="0" err="1">
                <a:hlinkClick r:id="rId2" tooltip="User:Dudva"/>
              </a:rPr>
              <a:t>Dudva</a:t>
            </a:r>
            <a:r>
              <a:rPr lang="en-US" altLang="zh-TW" dirty="0">
                <a:hlinkClick r:id="rId2" tooltip="User:Dudva"/>
              </a:rPr>
              <a:t> </a:t>
            </a:r>
            <a:r>
              <a:rPr lang="en-US" altLang="zh-TW" dirty="0"/>
              <a:t> </a:t>
            </a:r>
            <a:r>
              <a:rPr lang="zh-TW" altLang="en-US" dirty="0"/>
              <a:t>       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EF2E3F-868D-4753-9657-0B1E921FD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92" y="2554327"/>
            <a:ext cx="4600816" cy="33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4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093D1F-4068-4E73-8D4D-73F5CD08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409" y="734851"/>
            <a:ext cx="9603275" cy="104923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</a:rPr>
              <a:t>過程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5A68F4-33CB-4766-A57A-E64B993D6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140131"/>
            <a:ext cx="9603275" cy="3534527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1.</a:t>
            </a:r>
            <a:r>
              <a:rPr lang="zh-TW" altLang="en-US" sz="2800" dirty="0"/>
              <a:t>收集資料</a:t>
            </a:r>
            <a:endParaRPr lang="en-US" altLang="zh-TW" sz="2800" dirty="0"/>
          </a:p>
          <a:p>
            <a:r>
              <a:rPr lang="en-US" altLang="zh-TW" sz="2800" dirty="0"/>
              <a:t>2.</a:t>
            </a:r>
            <a:r>
              <a:rPr lang="zh-TW" altLang="en-US" sz="2800" dirty="0"/>
              <a:t>手寫稿</a:t>
            </a:r>
            <a:endParaRPr lang="en-US" altLang="zh-TW" sz="2800" dirty="0"/>
          </a:p>
          <a:p>
            <a:r>
              <a:rPr lang="en-US" altLang="zh-TW" sz="2800" dirty="0"/>
              <a:t>3.</a:t>
            </a:r>
            <a:r>
              <a:rPr lang="zh-TW" altLang="en-US" sz="2800" dirty="0"/>
              <a:t>電腦打字</a:t>
            </a:r>
            <a:endParaRPr lang="en-US" altLang="zh-TW" sz="2800" dirty="0"/>
          </a:p>
          <a:p>
            <a:r>
              <a:rPr lang="en-US" altLang="zh-TW" sz="2800" dirty="0"/>
              <a:t>4.</a:t>
            </a:r>
            <a:r>
              <a:rPr lang="zh-TW" altLang="en-US" sz="2800" dirty="0"/>
              <a:t>爸爸改正</a:t>
            </a:r>
            <a:endParaRPr lang="en-US" altLang="zh-TW" sz="2800" dirty="0"/>
          </a:p>
          <a:p>
            <a:r>
              <a:rPr lang="en-US" altLang="zh-TW" sz="2800" dirty="0"/>
              <a:t>5.</a:t>
            </a:r>
            <a:r>
              <a:rPr lang="zh-TW" altLang="en-US" sz="2800" dirty="0"/>
              <a:t>放入照片                            </a:t>
            </a:r>
            <a:r>
              <a:rPr lang="en-US" altLang="zh-TW" sz="1400" dirty="0"/>
              <a:t>trainsnaps.blogspot.com</a:t>
            </a:r>
            <a:endParaRPr lang="zh-TW" altLang="en-US" sz="1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5076F93-3160-4D02-B31F-C00A074C3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46" y="2140131"/>
            <a:ext cx="3494876" cy="25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EF2E6F52-5D24-4278-977A-B524608F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130" y="2434574"/>
            <a:ext cx="2908893" cy="343285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531EF26-1091-428C-A932-C7CC6C7E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C00000"/>
                </a:solidFill>
              </a:rPr>
              <a:t>成果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2F4999-1CAD-457D-9893-2B1FB4B14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994045" cy="2457655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/>
              <a:t>完成一篇約</a:t>
            </a:r>
            <a:r>
              <a:rPr lang="en-US" altLang="zh-TW" sz="2400" dirty="0"/>
              <a:t>1200</a:t>
            </a:r>
            <a:r>
              <a:rPr lang="zh-TW" altLang="en-US" sz="2400" dirty="0"/>
              <a:t>字的英文文章，</a:t>
            </a:r>
            <a:endParaRPr lang="en-US" altLang="zh-TW" sz="2400" dirty="0"/>
          </a:p>
          <a:p>
            <a:r>
              <a:rPr lang="zh-TW" altLang="en-US" sz="2400" dirty="0"/>
              <a:t>有關臺灣和英國的火車，分為兩大主題，</a:t>
            </a:r>
            <a:endParaRPr lang="en-US" altLang="zh-TW" sz="2400" dirty="0"/>
          </a:p>
          <a:p>
            <a:pPr lvl="1"/>
            <a:r>
              <a:rPr lang="en-US" altLang="zh-TW" sz="2400" dirty="0"/>
              <a:t>History</a:t>
            </a:r>
            <a:r>
              <a:rPr lang="zh-TW" altLang="en-US" sz="2400" dirty="0"/>
              <a:t> </a:t>
            </a:r>
            <a:r>
              <a:rPr lang="en-US" altLang="zh-TW" sz="2400" dirty="0"/>
              <a:t>of</a:t>
            </a:r>
            <a:r>
              <a:rPr lang="zh-TW" altLang="en-US" sz="2400" dirty="0"/>
              <a:t> </a:t>
            </a:r>
            <a:r>
              <a:rPr lang="en-US" altLang="zh-TW" sz="2400" dirty="0"/>
              <a:t>trains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 dirty="0"/>
              <a:t>steam</a:t>
            </a:r>
          </a:p>
          <a:p>
            <a:pPr lvl="1"/>
            <a:r>
              <a:rPr lang="en-US" altLang="zh-TW" sz="2400" dirty="0"/>
              <a:t>Taiwan railways vs UK railways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BD62F71-EC75-41BA-A1C8-C8E093960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24" y="1957817"/>
            <a:ext cx="3179170" cy="304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1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106E9C-B0C2-4E75-B59F-E63FC95F9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23837"/>
            <a:ext cx="9603275" cy="104923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C00000"/>
                </a:solidFill>
              </a:rPr>
              <a:t>心得感想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704E27-4D81-48AC-8331-DBD6922C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從這個計畫，我學到 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一些困難單字的拼法。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更多英文的文法。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更多火車的知識。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練習了電腦英文打字。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5.</a:t>
            </a:r>
            <a:r>
              <a:rPr lang="zh-TW" altLang="en-US" dirty="0"/>
              <a:t>拍了許多漂亮的火車照片。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0ECB2F2-F2F9-4AFF-ADDA-878D9F7E5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68" y="2015732"/>
            <a:ext cx="3564195" cy="354679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C7F75C5-5DB1-459F-8052-DB424067FB85}"/>
              </a:ext>
            </a:extLst>
          </p:cNvPr>
          <p:cNvSpPr txBox="1"/>
          <p:nvPr/>
        </p:nvSpPr>
        <p:spPr>
          <a:xfrm>
            <a:off x="7144400" y="5620518"/>
            <a:ext cx="249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kitmasterbloke</a:t>
            </a:r>
            <a:r>
              <a:rPr lang="en-US" altLang="zh-TW" dirty="0"/>
              <a:t>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39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1464B9-0764-4529-9C4C-26209FDB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28" y="2379765"/>
            <a:ext cx="9603275" cy="1049235"/>
          </a:xfrm>
        </p:spPr>
        <p:txBody>
          <a:bodyPr>
            <a:noAutofit/>
          </a:bodyPr>
          <a:lstStyle/>
          <a:p>
            <a:r>
              <a:rPr lang="zh-TW" altLang="en-US" sz="9600" dirty="0"/>
              <a:t>   謝謝大家</a:t>
            </a:r>
          </a:p>
        </p:txBody>
      </p:sp>
      <p:pic>
        <p:nvPicPr>
          <p:cNvPr id="4" name="圖形 3" descr="火車">
            <a:extLst>
              <a:ext uri="{FF2B5EF4-FFF2-40B4-BE49-F238E27FC236}">
                <a16:creationId xmlns:a16="http://schemas.microsoft.com/office/drawing/2014/main" id="{D91F6501-CE2E-4241-A286-872124FF5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3228" y="2693894"/>
            <a:ext cx="2451464" cy="24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3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151</TotalTime>
  <Words>205</Words>
  <Application>Microsoft Office PowerPoint</Application>
  <PresentationFormat>寬螢幕</PresentationFormat>
  <Paragraphs>40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新細明體</vt:lpstr>
      <vt:lpstr>Arial</vt:lpstr>
      <vt:lpstr>Gill Sans MT</vt:lpstr>
      <vt:lpstr>圖庫</vt:lpstr>
      <vt:lpstr>我的英文寫作 火車 Trains</vt:lpstr>
      <vt:lpstr>動機</vt:lpstr>
      <vt:lpstr>目標</vt:lpstr>
      <vt:lpstr>過程</vt:lpstr>
      <vt:lpstr>成果</vt:lpstr>
      <vt:lpstr>心得感想</vt:lpstr>
      <vt:lpstr>   謝謝大家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我的英文寫作 火車 Trains</dc:title>
  <dc:creator>user</dc:creator>
  <cp:lastModifiedBy>user</cp:lastModifiedBy>
  <cp:revision>17</cp:revision>
  <dcterms:created xsi:type="dcterms:W3CDTF">2023-08-28T08:00:16Z</dcterms:created>
  <dcterms:modified xsi:type="dcterms:W3CDTF">2023-09-09T02:46:16Z</dcterms:modified>
</cp:coreProperties>
</file>