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王漢宗勘流亭" panose="02000500000000000000" pitchFamily="2" charset="-12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" panose="02000000000000000000" pitchFamily="2" charset="0"/>
      <p:regular r:id="rId23"/>
    </p:embeddedFont>
    <p:embeddedFont>
      <p:font typeface="Livvic Heavy" pitchFamily="2" charset="0"/>
      <p:regular r:id="rId24"/>
    </p:embeddedFont>
    <p:embeddedFont>
      <p:font typeface="Source Sans Pro" panose="020B0503030403020204" pitchFamily="3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3" d="100"/>
          <a:sy n="63" d="100"/>
        </p:scale>
        <p:origin x="-391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1.fntdata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font" Target="fonts/font4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8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3.fntdata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7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6.fntdata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font" Target="fonts/font2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5.fntdata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 /><Relationship Id="rId3" Type="http://schemas.openxmlformats.org/officeDocument/2006/relationships/image" Target="../media/image23.svg" /><Relationship Id="rId7" Type="http://schemas.openxmlformats.org/officeDocument/2006/relationships/image" Target="../media/image39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jpeg" /><Relationship Id="rId5" Type="http://schemas.openxmlformats.org/officeDocument/2006/relationships/image" Target="../media/image28.svg" /><Relationship Id="rId4" Type="http://schemas.openxmlformats.org/officeDocument/2006/relationships/image" Target="../media/image2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2.jpeg" /><Relationship Id="rId4" Type="http://schemas.openxmlformats.org/officeDocument/2006/relationships/image" Target="../media/image41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4.jpeg" /><Relationship Id="rId4" Type="http://schemas.openxmlformats.org/officeDocument/2006/relationships/image" Target="../media/image43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6.jpeg" /><Relationship Id="rId4" Type="http://schemas.openxmlformats.org/officeDocument/2006/relationships/image" Target="../media/image45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7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8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9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7" Type="http://schemas.openxmlformats.org/officeDocument/2006/relationships/image" Target="../media/image12.sv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 /><Relationship Id="rId7" Type="http://schemas.openxmlformats.org/officeDocument/2006/relationships/image" Target="../media/image16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jpeg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svg" /><Relationship Id="rId5" Type="http://schemas.openxmlformats.org/officeDocument/2006/relationships/image" Target="../media/image20.png" /><Relationship Id="rId4" Type="http://schemas.openxmlformats.org/officeDocument/2006/relationships/image" Target="../media/image19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 /><Relationship Id="rId3" Type="http://schemas.openxmlformats.org/officeDocument/2006/relationships/image" Target="../media/image23.svg" /><Relationship Id="rId7" Type="http://schemas.openxmlformats.org/officeDocument/2006/relationships/image" Target="../media/image27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jpeg" /><Relationship Id="rId5" Type="http://schemas.openxmlformats.org/officeDocument/2006/relationships/image" Target="../media/image25.jpeg" /><Relationship Id="rId4" Type="http://schemas.openxmlformats.org/officeDocument/2006/relationships/image" Target="../media/image24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 /><Relationship Id="rId3" Type="http://schemas.openxmlformats.org/officeDocument/2006/relationships/image" Target="../media/image23.svg" /><Relationship Id="rId7" Type="http://schemas.openxmlformats.org/officeDocument/2006/relationships/image" Target="../media/image30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9.jpeg" /><Relationship Id="rId5" Type="http://schemas.openxmlformats.org/officeDocument/2006/relationships/image" Target="../media/image28.svg" /><Relationship Id="rId4" Type="http://schemas.openxmlformats.org/officeDocument/2006/relationships/image" Target="../media/image27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 /><Relationship Id="rId3" Type="http://schemas.openxmlformats.org/officeDocument/2006/relationships/image" Target="../media/image23.svg" /><Relationship Id="rId7" Type="http://schemas.openxmlformats.org/officeDocument/2006/relationships/image" Target="../media/image33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jpeg" /><Relationship Id="rId5" Type="http://schemas.openxmlformats.org/officeDocument/2006/relationships/image" Target="../media/image28.svg" /><Relationship Id="rId4" Type="http://schemas.openxmlformats.org/officeDocument/2006/relationships/image" Target="../media/image27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 /><Relationship Id="rId3" Type="http://schemas.openxmlformats.org/officeDocument/2006/relationships/image" Target="../media/image23.svg" /><Relationship Id="rId7" Type="http://schemas.openxmlformats.org/officeDocument/2006/relationships/image" Target="../media/image36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5.jpeg" /><Relationship Id="rId5" Type="http://schemas.openxmlformats.org/officeDocument/2006/relationships/image" Target="../media/image28.svg" /><Relationship Id="rId4" Type="http://schemas.openxmlformats.org/officeDocument/2006/relationships/image" Target="../media/image2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3938" y="0"/>
            <a:ext cx="10324062" cy="10361741"/>
          </a:xfrm>
          <a:custGeom>
            <a:avLst/>
            <a:gdLst/>
            <a:ahLst/>
            <a:cxnLst/>
            <a:rect l="l" t="t" r="r" b="b"/>
            <a:pathLst>
              <a:path w="10324062" h="10361741">
                <a:moveTo>
                  <a:pt x="0" y="0"/>
                </a:moveTo>
                <a:lnTo>
                  <a:pt x="10324062" y="0"/>
                </a:lnTo>
                <a:lnTo>
                  <a:pt x="10324062" y="10361741"/>
                </a:lnTo>
                <a:lnTo>
                  <a:pt x="0" y="10361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5078" y="470121"/>
            <a:ext cx="7200774" cy="9268400"/>
          </a:xfrm>
          <a:custGeom>
            <a:avLst/>
            <a:gdLst/>
            <a:ahLst/>
            <a:cxnLst/>
            <a:rect l="l" t="t" r="r" b="b"/>
            <a:pathLst>
              <a:path w="7200774" h="9268400">
                <a:moveTo>
                  <a:pt x="0" y="0"/>
                </a:moveTo>
                <a:lnTo>
                  <a:pt x="7200774" y="0"/>
                </a:lnTo>
                <a:lnTo>
                  <a:pt x="7200774" y="9268400"/>
                </a:lnTo>
                <a:lnTo>
                  <a:pt x="0" y="926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6" r="-616" b="-486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696414"/>
            <a:ext cx="10799492" cy="726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93"/>
              </a:lnSpc>
            </a:pPr>
            <a:r>
              <a:rPr lang="en-US" sz="11795">
                <a:solidFill>
                  <a:srgbClr val="000000"/>
                </a:solidFill>
                <a:ea typeface="Livvic Heavy"/>
              </a:rPr>
              <a:t>左手香皂</a:t>
            </a:r>
          </a:p>
          <a:p>
            <a:pPr>
              <a:lnSpc>
                <a:spcPts val="13167"/>
              </a:lnSpc>
            </a:pPr>
            <a:r>
              <a:rPr lang="en-US" sz="8778">
                <a:solidFill>
                  <a:srgbClr val="000000"/>
                </a:solidFill>
                <a:ea typeface="Livvic Heavy"/>
              </a:rPr>
              <a:t>作者：</a:t>
            </a:r>
          </a:p>
          <a:p>
            <a:pPr>
              <a:lnSpc>
                <a:spcPts val="12992"/>
              </a:lnSpc>
            </a:pPr>
            <a:r>
              <a:rPr lang="en-US" sz="8778">
                <a:solidFill>
                  <a:srgbClr val="000000"/>
                </a:solidFill>
                <a:ea typeface="Livvic Heavy"/>
              </a:rPr>
              <a:t>三愛游尚叡</a:t>
            </a:r>
          </a:p>
          <a:p>
            <a:pPr>
              <a:lnSpc>
                <a:spcPts val="11205"/>
              </a:lnSpc>
            </a:pPr>
            <a:endParaRPr lang="en-US" sz="8778">
              <a:solidFill>
                <a:srgbClr val="000000"/>
              </a:solidFill>
              <a:ea typeface="Livvic Heav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780258"/>
            <a:ext cx="6446426" cy="59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4"/>
              </a:lnSpc>
            </a:pPr>
            <a:r>
              <a:rPr lang="en-US" sz="6099">
                <a:solidFill>
                  <a:srgbClr val="000000"/>
                </a:solidFill>
                <a:ea typeface="Livvic Heavy"/>
              </a:rPr>
              <a:t>麥哲倫計畫～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045" y="6930847"/>
            <a:ext cx="4700224" cy="3196152"/>
          </a:xfrm>
          <a:custGeom>
            <a:avLst/>
            <a:gdLst/>
            <a:ahLst/>
            <a:cxnLst/>
            <a:rect l="l" t="t" r="r" b="b"/>
            <a:pathLst>
              <a:path w="4700224" h="3196152">
                <a:moveTo>
                  <a:pt x="0" y="0"/>
                </a:moveTo>
                <a:lnTo>
                  <a:pt x="4700224" y="0"/>
                </a:lnTo>
                <a:lnTo>
                  <a:pt x="4700224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6422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74945" y="6974369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95118" y="2547498"/>
            <a:ext cx="4336897" cy="4383225"/>
          </a:xfrm>
          <a:custGeom>
            <a:avLst/>
            <a:gdLst/>
            <a:ahLst/>
            <a:cxnLst/>
            <a:rect l="l" t="t" r="r" b="b"/>
            <a:pathLst>
              <a:path w="4336897" h="4383225">
                <a:moveTo>
                  <a:pt x="0" y="0"/>
                </a:moveTo>
                <a:lnTo>
                  <a:pt x="4336897" y="0"/>
                </a:lnTo>
                <a:lnTo>
                  <a:pt x="4336897" y="4383225"/>
                </a:lnTo>
                <a:lnTo>
                  <a:pt x="0" y="438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99" b="-270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04431" y="2547498"/>
            <a:ext cx="4236197" cy="4383225"/>
          </a:xfrm>
          <a:custGeom>
            <a:avLst/>
            <a:gdLst/>
            <a:ahLst/>
            <a:cxnLst/>
            <a:rect l="l" t="t" r="r" b="b"/>
            <a:pathLst>
              <a:path w="4236197" h="4383225">
                <a:moveTo>
                  <a:pt x="0" y="0"/>
                </a:moveTo>
                <a:lnTo>
                  <a:pt x="4236198" y="0"/>
                </a:lnTo>
                <a:lnTo>
                  <a:pt x="4236198" y="4383225"/>
                </a:lnTo>
                <a:lnTo>
                  <a:pt x="0" y="438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427" r="-4395" b="-2312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74945" y="2547498"/>
            <a:ext cx="4235462" cy="4383225"/>
          </a:xfrm>
          <a:custGeom>
            <a:avLst/>
            <a:gdLst/>
            <a:ahLst/>
            <a:cxnLst/>
            <a:rect l="l" t="t" r="r" b="b"/>
            <a:pathLst>
              <a:path w="4235462" h="4383225">
                <a:moveTo>
                  <a:pt x="0" y="0"/>
                </a:moveTo>
                <a:lnTo>
                  <a:pt x="4235462" y="0"/>
                </a:lnTo>
                <a:lnTo>
                  <a:pt x="4235462" y="4383225"/>
                </a:lnTo>
                <a:lnTo>
                  <a:pt x="0" y="43832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011" b="-1085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9530" y="7353300"/>
            <a:ext cx="3724671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很成功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有淡淡的香味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48000" y="7631028"/>
            <a:ext cx="231138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脫模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805302" y="7531100"/>
            <a:ext cx="211150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切皂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51483" y="2179469"/>
            <a:ext cx="5905272" cy="6273928"/>
          </a:xfrm>
          <a:custGeom>
            <a:avLst/>
            <a:gdLst/>
            <a:ahLst/>
            <a:cxnLst/>
            <a:rect l="l" t="t" r="r" b="b"/>
            <a:pathLst>
              <a:path w="5905272" h="6273928">
                <a:moveTo>
                  <a:pt x="0" y="0"/>
                </a:moveTo>
                <a:lnTo>
                  <a:pt x="5905271" y="0"/>
                </a:lnTo>
                <a:lnTo>
                  <a:pt x="5905271" y="6273928"/>
                </a:lnTo>
                <a:lnTo>
                  <a:pt x="0" y="6273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2" b="-214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51979" y="2179469"/>
            <a:ext cx="5590652" cy="6273928"/>
          </a:xfrm>
          <a:custGeom>
            <a:avLst/>
            <a:gdLst/>
            <a:ahLst/>
            <a:cxnLst/>
            <a:rect l="l" t="t" r="r" b="b"/>
            <a:pathLst>
              <a:path w="5590652" h="6273928">
                <a:moveTo>
                  <a:pt x="0" y="0"/>
                </a:moveTo>
                <a:lnTo>
                  <a:pt x="5590652" y="0"/>
                </a:lnTo>
                <a:lnTo>
                  <a:pt x="5590652" y="6273928"/>
                </a:lnTo>
                <a:lnTo>
                  <a:pt x="0" y="62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20" t="-4931" b="-28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97400" y="8469933"/>
            <a:ext cx="300390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171" dirty="0" err="1">
                <a:solidFill>
                  <a:srgbClr val="000000"/>
                </a:solidFill>
                <a:ea typeface="Noto Sans T Chinese Bold"/>
              </a:rPr>
              <a:t>晾皂</a:t>
            </a:r>
            <a:endParaRPr lang="en-US" sz="61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820400" y="8469933"/>
            <a:ext cx="400239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171" dirty="0" err="1">
                <a:solidFill>
                  <a:srgbClr val="000000"/>
                </a:solidFill>
                <a:ea typeface="Noto Sans T Chinese Bold"/>
              </a:rPr>
              <a:t>試紙檢查</a:t>
            </a:r>
            <a:endParaRPr lang="en-US" sz="61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0802" y="2023559"/>
            <a:ext cx="6431198" cy="6239882"/>
          </a:xfrm>
          <a:custGeom>
            <a:avLst/>
            <a:gdLst/>
            <a:ahLst/>
            <a:cxnLst/>
            <a:rect l="l" t="t" r="r" b="b"/>
            <a:pathLst>
              <a:path w="6431198" h="6239882">
                <a:moveTo>
                  <a:pt x="0" y="0"/>
                </a:moveTo>
                <a:lnTo>
                  <a:pt x="6431198" y="0"/>
                </a:lnTo>
                <a:lnTo>
                  <a:pt x="6431198" y="6239882"/>
                </a:lnTo>
                <a:lnTo>
                  <a:pt x="0" y="6239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261" b="-301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6000" y="2023559"/>
            <a:ext cx="5975094" cy="6239882"/>
          </a:xfrm>
          <a:custGeom>
            <a:avLst/>
            <a:gdLst/>
            <a:ahLst/>
            <a:cxnLst/>
            <a:rect l="l" t="t" r="r" b="b"/>
            <a:pathLst>
              <a:path w="5975094" h="6239882">
                <a:moveTo>
                  <a:pt x="0" y="0"/>
                </a:moveTo>
                <a:lnTo>
                  <a:pt x="5975094" y="0"/>
                </a:lnTo>
                <a:lnTo>
                  <a:pt x="5975094" y="6239882"/>
                </a:lnTo>
                <a:lnTo>
                  <a:pt x="0" y="6239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62" t="-27463" b="-351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45975" y="8195861"/>
            <a:ext cx="719888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171" dirty="0" err="1">
                <a:solidFill>
                  <a:srgbClr val="000000"/>
                </a:solidFill>
                <a:ea typeface="Noto Sans T Chinese Bold"/>
              </a:rPr>
              <a:t>第一次手工皂試洗</a:t>
            </a:r>
            <a:endParaRPr lang="en-US" sz="61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18741" y="2105965"/>
            <a:ext cx="6080222" cy="6239882"/>
          </a:xfrm>
          <a:custGeom>
            <a:avLst/>
            <a:gdLst/>
            <a:ahLst/>
            <a:cxnLst/>
            <a:rect l="l" t="t" r="r" b="b"/>
            <a:pathLst>
              <a:path w="6080222" h="6239882">
                <a:moveTo>
                  <a:pt x="0" y="0"/>
                </a:moveTo>
                <a:lnTo>
                  <a:pt x="6080223" y="0"/>
                </a:lnTo>
                <a:lnTo>
                  <a:pt x="6080223" y="6239883"/>
                </a:lnTo>
                <a:lnTo>
                  <a:pt x="0" y="6239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597" r="-7282" b="-18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61773" y="2023559"/>
            <a:ext cx="6366065" cy="6322289"/>
          </a:xfrm>
          <a:custGeom>
            <a:avLst/>
            <a:gdLst/>
            <a:ahLst/>
            <a:cxnLst/>
            <a:rect l="l" t="t" r="r" b="b"/>
            <a:pathLst>
              <a:path w="6366065" h="6322289">
                <a:moveTo>
                  <a:pt x="0" y="0"/>
                </a:moveTo>
                <a:lnTo>
                  <a:pt x="6366065" y="0"/>
                </a:lnTo>
                <a:lnTo>
                  <a:pt x="6366065" y="6322289"/>
                </a:lnTo>
                <a:lnTo>
                  <a:pt x="0" y="6322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143" b="-1714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45974" y="8195861"/>
            <a:ext cx="771762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171" dirty="0" err="1">
                <a:solidFill>
                  <a:srgbClr val="000000"/>
                </a:solidFill>
                <a:ea typeface="Noto Sans T Chinese Bold"/>
              </a:rPr>
              <a:t>第二次手工皂試洗</a:t>
            </a:r>
            <a:endParaRPr lang="en-US" sz="61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71162" y="1725607"/>
            <a:ext cx="9744838" cy="6835786"/>
          </a:xfrm>
          <a:custGeom>
            <a:avLst/>
            <a:gdLst/>
            <a:ahLst/>
            <a:cxnLst/>
            <a:rect l="l" t="t" r="r" b="b"/>
            <a:pathLst>
              <a:path w="9744838" h="6835786">
                <a:moveTo>
                  <a:pt x="0" y="0"/>
                </a:moveTo>
                <a:lnTo>
                  <a:pt x="9744838" y="0"/>
                </a:lnTo>
                <a:lnTo>
                  <a:pt x="9744838" y="6835786"/>
                </a:lnTo>
                <a:lnTo>
                  <a:pt x="0" y="6835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93" r="-6448" b="-689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24600" y="8604261"/>
            <a:ext cx="630696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171" dirty="0" err="1">
                <a:solidFill>
                  <a:srgbClr val="000000"/>
                </a:solidFill>
                <a:ea typeface="Noto Sans T Chinese Bold"/>
              </a:rPr>
              <a:t>手工皂大成功</a:t>
            </a:r>
            <a:endParaRPr lang="en-US" sz="61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03118" y="0"/>
            <a:ext cx="10291115" cy="10287000"/>
          </a:xfrm>
          <a:custGeom>
            <a:avLst/>
            <a:gdLst/>
            <a:ahLst/>
            <a:cxnLst/>
            <a:rect l="l" t="t" r="r" b="b"/>
            <a:pathLst>
              <a:path w="10291115" h="10287000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51757" y="2378383"/>
            <a:ext cx="8399241" cy="7330987"/>
            <a:chOff x="0" y="0"/>
            <a:chExt cx="2773277" cy="24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3277" cy="2420559"/>
            </a:xfrm>
            <a:custGeom>
              <a:avLst/>
              <a:gdLst/>
              <a:ahLst/>
              <a:cxnLst/>
              <a:rect l="l" t="t" r="r" b="b"/>
              <a:pathLst>
                <a:path w="2773277" h="2420559">
                  <a:moveTo>
                    <a:pt x="0" y="0"/>
                  </a:moveTo>
                  <a:lnTo>
                    <a:pt x="2773277" y="0"/>
                  </a:lnTo>
                  <a:lnTo>
                    <a:pt x="2773277" y="2420559"/>
                  </a:lnTo>
                  <a:lnTo>
                    <a:pt x="0" y="2420559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80027" y="577630"/>
            <a:ext cx="7112917" cy="8680670"/>
          </a:xfrm>
          <a:custGeom>
            <a:avLst/>
            <a:gdLst/>
            <a:ahLst/>
            <a:cxnLst/>
            <a:rect l="l" t="t" r="r" b="b"/>
            <a:pathLst>
              <a:path w="7112917" h="8680670">
                <a:moveTo>
                  <a:pt x="0" y="0"/>
                </a:moveTo>
                <a:lnTo>
                  <a:pt x="7112917" y="0"/>
                </a:lnTo>
                <a:lnTo>
                  <a:pt x="7112917" y="8680670"/>
                </a:lnTo>
                <a:lnTo>
                  <a:pt x="0" y="868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7" t="-6559" b="-655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51757" y="1200150"/>
            <a:ext cx="9336243" cy="97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55"/>
              </a:lnSpc>
            </a:pPr>
            <a:r>
              <a:rPr lang="en-US" sz="7532">
                <a:solidFill>
                  <a:srgbClr val="000000"/>
                </a:solidFill>
                <a:ea typeface="Livvic Heavy"/>
              </a:rPr>
              <a:t>我的麥哲倫計畫願景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52302" y="2360447"/>
            <a:ext cx="8206998" cy="721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希望把常見的左手香葉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透過每一次麥哲倫計畫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成為一系列的手作品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畢業時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送給師長及同學,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讓這份香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為我的北昌生活增加</a:t>
            </a:r>
          </a:p>
          <a:p>
            <a:pPr>
              <a:lnSpc>
                <a:spcPts val="7196"/>
              </a:lnSpc>
            </a:pPr>
            <a:r>
              <a:rPr lang="en-US" sz="4613">
                <a:solidFill>
                  <a:srgbClr val="1B512D"/>
                </a:solidFill>
                <a:ea typeface="Livvic"/>
              </a:rPr>
              <a:t>特別的學習記錄!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37371"/>
            <a:ext cx="10324062" cy="10361741"/>
          </a:xfrm>
          <a:custGeom>
            <a:avLst/>
            <a:gdLst/>
            <a:ahLst/>
            <a:cxnLst/>
            <a:rect l="l" t="t" r="r" b="b"/>
            <a:pathLst>
              <a:path w="10324062" h="10361741">
                <a:moveTo>
                  <a:pt x="0" y="0"/>
                </a:moveTo>
                <a:lnTo>
                  <a:pt x="10324062" y="0"/>
                </a:lnTo>
                <a:lnTo>
                  <a:pt x="10324062" y="10361742"/>
                </a:lnTo>
                <a:lnTo>
                  <a:pt x="0" y="10361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73057" y="857656"/>
            <a:ext cx="6406505" cy="8571688"/>
          </a:xfrm>
          <a:custGeom>
            <a:avLst/>
            <a:gdLst/>
            <a:ahLst/>
            <a:cxnLst/>
            <a:rect l="l" t="t" r="r" b="b"/>
            <a:pathLst>
              <a:path w="6406505" h="8571688">
                <a:moveTo>
                  <a:pt x="0" y="0"/>
                </a:moveTo>
                <a:lnTo>
                  <a:pt x="6406505" y="0"/>
                </a:lnTo>
                <a:lnTo>
                  <a:pt x="6406505" y="8571688"/>
                </a:lnTo>
                <a:lnTo>
                  <a:pt x="0" y="857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740" t="-19237" r="-18846" b="-1690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4703" y="790575"/>
            <a:ext cx="7154170" cy="421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12099">
                <a:solidFill>
                  <a:srgbClr val="000000"/>
                </a:solidFill>
                <a:latin typeface="Cre HeartTree P Medium"/>
              </a:rPr>
              <a:t>THANK YOU!</a:t>
            </a:r>
          </a:p>
          <a:p>
            <a:pPr algn="ctr">
              <a:lnSpc>
                <a:spcPts val="16939"/>
              </a:lnSpc>
            </a:pPr>
            <a:r>
              <a:rPr lang="en-US" sz="12099">
                <a:solidFill>
                  <a:srgbClr val="000000"/>
                </a:solidFill>
                <a:ea typeface="Cre HeartTree P Medium"/>
              </a:rPr>
              <a:t>感謝聆聽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4703" y="8700299"/>
            <a:ext cx="7154170" cy="113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5"/>
              </a:lnSpc>
            </a:pPr>
            <a:r>
              <a:rPr lang="en-US" sz="4700">
                <a:solidFill>
                  <a:srgbClr val="000000"/>
                </a:solidFill>
                <a:ea typeface="王漢宗勘流亭"/>
              </a:rPr>
              <a:t>天然尚好</a:t>
            </a:r>
          </a:p>
          <a:p>
            <a:pPr algn="ctr">
              <a:lnSpc>
                <a:spcPts val="3610"/>
              </a:lnSpc>
            </a:pPr>
            <a:r>
              <a:rPr lang="en-US" sz="3800">
                <a:solidFill>
                  <a:srgbClr val="000000"/>
                </a:solidFill>
                <a:ea typeface="王漢宗勘流亭"/>
              </a:rPr>
              <a:t>為大自然盡一份心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5019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43854" y="1508576"/>
            <a:ext cx="8269872" cy="8071557"/>
            <a:chOff x="0" y="0"/>
            <a:chExt cx="5473199" cy="53419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199" cy="5341950"/>
            </a:xfrm>
            <a:custGeom>
              <a:avLst/>
              <a:gdLst/>
              <a:ahLst/>
              <a:cxnLst/>
              <a:rect l="l" t="t" r="r" b="b"/>
              <a:pathLst>
                <a:path w="5473199" h="5341950">
                  <a:moveTo>
                    <a:pt x="0" y="0"/>
                  </a:moveTo>
                  <a:lnTo>
                    <a:pt x="5473199" y="0"/>
                  </a:lnTo>
                  <a:lnTo>
                    <a:pt x="5473199" y="5341950"/>
                  </a:lnTo>
                  <a:lnTo>
                    <a:pt x="0" y="5341950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55560" y="395276"/>
            <a:ext cx="8151729" cy="9423393"/>
          </a:xfrm>
          <a:custGeom>
            <a:avLst/>
            <a:gdLst/>
            <a:ahLst/>
            <a:cxnLst/>
            <a:rect l="l" t="t" r="r" b="b"/>
            <a:pathLst>
              <a:path w="8151729" h="9423393">
                <a:moveTo>
                  <a:pt x="0" y="0"/>
                </a:moveTo>
                <a:lnTo>
                  <a:pt x="8151728" y="0"/>
                </a:lnTo>
                <a:lnTo>
                  <a:pt x="8151728" y="9423393"/>
                </a:lnTo>
                <a:lnTo>
                  <a:pt x="0" y="9423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70" b="-767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543854" y="661339"/>
            <a:ext cx="7115924" cy="7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7299">
                <a:solidFill>
                  <a:srgbClr val="1B512D"/>
                </a:solidFill>
                <a:ea typeface="Livvic Heavy"/>
              </a:rPr>
              <a:t>手工皂好好玩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0902" y="1492246"/>
            <a:ext cx="8102823" cy="776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1"/>
              </a:lnSpc>
            </a:pPr>
            <a:r>
              <a:rPr lang="en-US" sz="5126">
                <a:solidFill>
                  <a:srgbClr val="1B512D"/>
                </a:solidFill>
                <a:ea typeface="Livvic Heavy"/>
              </a:rPr>
              <a:t>左手香是民間常用的中草藥，針對皮膚有相當大的消炎、抗菌作用。可維持肌膚油水平衡的狀態，舒緩問題肌膚所帶來的各種不適。</a:t>
            </a:r>
          </a:p>
          <a:p>
            <a:pPr>
              <a:lnSpc>
                <a:spcPts val="7741"/>
              </a:lnSpc>
            </a:pPr>
            <a:r>
              <a:rPr lang="en-US" sz="5126">
                <a:solidFill>
                  <a:srgbClr val="1B512D"/>
                </a:solidFill>
                <a:ea typeface="Livvic Heavy"/>
              </a:rPr>
              <a:t>質地紮實不軟爛，泡沫綿密細緻，好洗好沖不緊繃，適合不同季節及膚質使用。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6285" y="3363881"/>
            <a:ext cx="3459364" cy="4422982"/>
          </a:xfrm>
          <a:custGeom>
            <a:avLst/>
            <a:gdLst/>
            <a:ahLst/>
            <a:cxnLst/>
            <a:rect l="l" t="t" r="r" b="b"/>
            <a:pathLst>
              <a:path w="3459364" h="4422982">
                <a:moveTo>
                  <a:pt x="0" y="0"/>
                </a:moveTo>
                <a:lnTo>
                  <a:pt x="3459363" y="0"/>
                </a:lnTo>
                <a:lnTo>
                  <a:pt x="3459363" y="4422982"/>
                </a:lnTo>
                <a:lnTo>
                  <a:pt x="0" y="4422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54" b="-2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08909" y="3390975"/>
            <a:ext cx="3835091" cy="4422982"/>
          </a:xfrm>
          <a:custGeom>
            <a:avLst/>
            <a:gdLst/>
            <a:ahLst/>
            <a:cxnLst/>
            <a:rect l="l" t="t" r="r" b="b"/>
            <a:pathLst>
              <a:path w="3835091" h="4422982">
                <a:moveTo>
                  <a:pt x="0" y="0"/>
                </a:moveTo>
                <a:lnTo>
                  <a:pt x="3835091" y="0"/>
                </a:lnTo>
                <a:lnTo>
                  <a:pt x="3835091" y="4422982"/>
                </a:lnTo>
                <a:lnTo>
                  <a:pt x="0" y="442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30" b="-124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06096" y="3390975"/>
            <a:ext cx="3656222" cy="4422982"/>
          </a:xfrm>
          <a:custGeom>
            <a:avLst/>
            <a:gdLst/>
            <a:ahLst/>
            <a:cxnLst/>
            <a:rect l="l" t="t" r="r" b="b"/>
            <a:pathLst>
              <a:path w="3656222" h="4422982">
                <a:moveTo>
                  <a:pt x="0" y="0"/>
                </a:moveTo>
                <a:lnTo>
                  <a:pt x="3656222" y="0"/>
                </a:lnTo>
                <a:lnTo>
                  <a:pt x="3656222" y="4422982"/>
                </a:lnTo>
                <a:lnTo>
                  <a:pt x="0" y="44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32" b="-21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24413" y="3390975"/>
            <a:ext cx="3521367" cy="4422982"/>
          </a:xfrm>
          <a:custGeom>
            <a:avLst/>
            <a:gdLst/>
            <a:ahLst/>
            <a:cxnLst/>
            <a:rect l="l" t="t" r="r" b="b"/>
            <a:pathLst>
              <a:path w="3521367" h="4422982">
                <a:moveTo>
                  <a:pt x="0" y="0"/>
                </a:moveTo>
                <a:lnTo>
                  <a:pt x="3521367" y="0"/>
                </a:lnTo>
                <a:lnTo>
                  <a:pt x="3521367" y="4422982"/>
                </a:lnTo>
                <a:lnTo>
                  <a:pt x="0" y="4422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56" b="-222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063" y="7813957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7" y="0"/>
                </a:lnTo>
                <a:lnTo>
                  <a:pt x="3558587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580" y="7813957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6" y="0"/>
                </a:lnTo>
                <a:lnTo>
                  <a:pt x="3558586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54914" y="7813957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6" y="0"/>
                </a:lnTo>
                <a:lnTo>
                  <a:pt x="3558586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24318" y="7813957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6" y="0"/>
                </a:lnTo>
                <a:lnTo>
                  <a:pt x="3558586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18315" y="7867185"/>
            <a:ext cx="3558946" cy="1967956"/>
            <a:chOff x="0" y="-66675"/>
            <a:chExt cx="937336" cy="5183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4517" cy="451634"/>
            </a:xfrm>
            <a:custGeom>
              <a:avLst/>
              <a:gdLst/>
              <a:ahLst/>
              <a:cxnLst/>
              <a:rect l="l" t="t" r="r" b="b"/>
              <a:pathLst>
                <a:path w="794517" h="451634">
                  <a:moveTo>
                    <a:pt x="0" y="0"/>
                  </a:moveTo>
                  <a:lnTo>
                    <a:pt x="794517" y="0"/>
                  </a:lnTo>
                  <a:lnTo>
                    <a:pt x="794517" y="451634"/>
                  </a:lnTo>
                  <a:lnTo>
                    <a:pt x="0" y="45163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937336" cy="518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 dirty="0" err="1">
                  <a:solidFill>
                    <a:srgbClr val="000000"/>
                  </a:solidFill>
                  <a:ea typeface="Noto Sans T Chinese"/>
                </a:rPr>
                <a:t>自家栽種左手香</a:t>
              </a:r>
              <a:endParaRPr lang="en-US" sz="3299" dirty="0">
                <a:solidFill>
                  <a:srgbClr val="000000"/>
                </a:solidFill>
                <a:ea typeface="Noto Sans T Chinese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34534" y="780639"/>
            <a:ext cx="9118489" cy="102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000000"/>
                </a:solidFill>
                <a:latin typeface="Livvic Heavy"/>
              </a:rPr>
              <a:t>      左手香皂原料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1043" y="2393453"/>
            <a:ext cx="2673491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91860" y="2533097"/>
            <a:ext cx="2852140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47189" y="2393453"/>
            <a:ext cx="2239841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24648" y="2393453"/>
            <a:ext cx="2689899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04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775612" y="7823028"/>
            <a:ext cx="3029340" cy="1875673"/>
            <a:chOff x="0" y="-57150"/>
            <a:chExt cx="797851" cy="4940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7851" cy="376996"/>
            </a:xfrm>
            <a:custGeom>
              <a:avLst/>
              <a:gdLst/>
              <a:ahLst/>
              <a:cxnLst/>
              <a:rect l="l" t="t" r="r" b="b"/>
              <a:pathLst>
                <a:path w="797851" h="376996">
                  <a:moveTo>
                    <a:pt x="0" y="0"/>
                  </a:moveTo>
                  <a:lnTo>
                    <a:pt x="797851" y="0"/>
                  </a:lnTo>
                  <a:lnTo>
                    <a:pt x="797851" y="376996"/>
                  </a:lnTo>
                  <a:lnTo>
                    <a:pt x="0" y="3769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97851" cy="494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 err="1">
                  <a:solidFill>
                    <a:srgbClr val="000000"/>
                  </a:solidFill>
                  <a:ea typeface="Noto Sans T Chinese"/>
                </a:rPr>
                <a:t>清洗曬乾</a:t>
              </a:r>
              <a:endParaRPr lang="en-US" sz="3499" dirty="0">
                <a:solidFill>
                  <a:srgbClr val="000000"/>
                </a:solidFill>
                <a:ea typeface="Noto Sans T Chinese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67325" y="8076415"/>
            <a:ext cx="2333764" cy="1622286"/>
            <a:chOff x="0" y="0"/>
            <a:chExt cx="614654" cy="42726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14654" cy="427269"/>
            </a:xfrm>
            <a:custGeom>
              <a:avLst/>
              <a:gdLst/>
              <a:ahLst/>
              <a:cxnLst/>
              <a:rect l="l" t="t" r="r" b="b"/>
              <a:pathLst>
                <a:path w="614654" h="427269">
                  <a:moveTo>
                    <a:pt x="0" y="0"/>
                  </a:moveTo>
                  <a:lnTo>
                    <a:pt x="614654" y="0"/>
                  </a:lnTo>
                  <a:lnTo>
                    <a:pt x="614654" y="427269"/>
                  </a:lnTo>
                  <a:lnTo>
                    <a:pt x="0" y="4272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614654" cy="49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 err="1">
                  <a:solidFill>
                    <a:srgbClr val="000000"/>
                  </a:solidFill>
                  <a:ea typeface="Noto Sans T Chinese"/>
                </a:rPr>
                <a:t>打成汁</a:t>
              </a:r>
              <a:endParaRPr lang="en-US" sz="3999" dirty="0">
                <a:solidFill>
                  <a:srgbClr val="000000"/>
                </a:solidFill>
                <a:ea typeface="Noto Sans T Chinese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671471" y="8040020"/>
            <a:ext cx="2864280" cy="1622286"/>
            <a:chOff x="0" y="0"/>
            <a:chExt cx="754378" cy="4272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4378" cy="427269"/>
            </a:xfrm>
            <a:custGeom>
              <a:avLst/>
              <a:gdLst/>
              <a:ahLst/>
              <a:cxnLst/>
              <a:rect l="l" t="t" r="r" b="b"/>
              <a:pathLst>
                <a:path w="754378" h="427269">
                  <a:moveTo>
                    <a:pt x="0" y="0"/>
                  </a:moveTo>
                  <a:lnTo>
                    <a:pt x="754378" y="0"/>
                  </a:lnTo>
                  <a:lnTo>
                    <a:pt x="754378" y="427269"/>
                  </a:lnTo>
                  <a:lnTo>
                    <a:pt x="0" y="4272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754378" cy="49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000000"/>
                  </a:solidFill>
                  <a:ea typeface="Noto Sans T Chinese"/>
                </a:rPr>
                <a:t>過濾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864548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6" y="0"/>
                </a:lnTo>
                <a:lnTo>
                  <a:pt x="3558586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6641" y="7864548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6" y="0"/>
                </a:lnTo>
                <a:lnTo>
                  <a:pt x="3558586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30479" y="7864548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7" y="0"/>
                </a:lnTo>
                <a:lnTo>
                  <a:pt x="3558587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0138" y="7813957"/>
            <a:ext cx="3558586" cy="2166925"/>
          </a:xfrm>
          <a:custGeom>
            <a:avLst/>
            <a:gdLst/>
            <a:ahLst/>
            <a:cxnLst/>
            <a:rect l="l" t="t" r="r" b="b"/>
            <a:pathLst>
              <a:path w="3558586" h="2166925">
                <a:moveTo>
                  <a:pt x="0" y="0"/>
                </a:moveTo>
                <a:lnTo>
                  <a:pt x="3558586" y="0"/>
                </a:lnTo>
                <a:lnTo>
                  <a:pt x="3558586" y="2166925"/>
                </a:lnTo>
                <a:lnTo>
                  <a:pt x="0" y="21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95958" y="3390975"/>
            <a:ext cx="3786946" cy="4422982"/>
          </a:xfrm>
          <a:custGeom>
            <a:avLst/>
            <a:gdLst/>
            <a:ahLst/>
            <a:cxnLst/>
            <a:rect l="l" t="t" r="r" b="b"/>
            <a:pathLst>
              <a:path w="3786946" h="4422982">
                <a:moveTo>
                  <a:pt x="0" y="0"/>
                </a:moveTo>
                <a:lnTo>
                  <a:pt x="3786946" y="0"/>
                </a:lnTo>
                <a:lnTo>
                  <a:pt x="3786946" y="4422982"/>
                </a:lnTo>
                <a:lnTo>
                  <a:pt x="0" y="44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69" t="-648" b="-2080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4006" y="3390975"/>
            <a:ext cx="3907724" cy="4422982"/>
          </a:xfrm>
          <a:custGeom>
            <a:avLst/>
            <a:gdLst/>
            <a:ahLst/>
            <a:cxnLst/>
            <a:rect l="l" t="t" r="r" b="b"/>
            <a:pathLst>
              <a:path w="3907724" h="4422982">
                <a:moveTo>
                  <a:pt x="0" y="0"/>
                </a:moveTo>
                <a:lnTo>
                  <a:pt x="3907724" y="0"/>
                </a:lnTo>
                <a:lnTo>
                  <a:pt x="3907724" y="4422982"/>
                </a:lnTo>
                <a:lnTo>
                  <a:pt x="0" y="4422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82" b="-67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53838" y="3393106"/>
            <a:ext cx="3913589" cy="4420851"/>
          </a:xfrm>
          <a:custGeom>
            <a:avLst/>
            <a:gdLst/>
            <a:ahLst/>
            <a:cxnLst/>
            <a:rect l="l" t="t" r="r" b="b"/>
            <a:pathLst>
              <a:path w="3913589" h="4420851">
                <a:moveTo>
                  <a:pt x="0" y="0"/>
                </a:moveTo>
                <a:lnTo>
                  <a:pt x="3913589" y="0"/>
                </a:lnTo>
                <a:lnTo>
                  <a:pt x="3913589" y="4420851"/>
                </a:lnTo>
                <a:lnTo>
                  <a:pt x="0" y="4420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61" b="-316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20574" y="3340385"/>
            <a:ext cx="3999134" cy="4524163"/>
          </a:xfrm>
          <a:custGeom>
            <a:avLst/>
            <a:gdLst/>
            <a:ahLst/>
            <a:cxnLst/>
            <a:rect l="l" t="t" r="r" b="b"/>
            <a:pathLst>
              <a:path w="3999134" h="4524163">
                <a:moveTo>
                  <a:pt x="0" y="0"/>
                </a:moveTo>
                <a:lnTo>
                  <a:pt x="3999134" y="0"/>
                </a:lnTo>
                <a:lnTo>
                  <a:pt x="3999134" y="4524163"/>
                </a:lnTo>
                <a:lnTo>
                  <a:pt x="0" y="4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525" b="-223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34534" y="780639"/>
            <a:ext cx="9118489" cy="102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000000"/>
                </a:solidFill>
                <a:latin typeface="Livvic Heavy"/>
              </a:rPr>
              <a:t>      左手香皂原料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1043" y="2393453"/>
            <a:ext cx="2673491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1860" y="2533097"/>
            <a:ext cx="2852140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47189" y="2393453"/>
            <a:ext cx="2239841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31552" y="2393453"/>
            <a:ext cx="2782995" cy="11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4"/>
              </a:lnSpc>
            </a:pPr>
            <a:r>
              <a:rPr lang="en-US" sz="11330">
                <a:solidFill>
                  <a:srgbClr val="A9D5A6"/>
                </a:solidFill>
                <a:latin typeface="Livvic Heavy"/>
              </a:rPr>
              <a:t>08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671471" y="8040020"/>
            <a:ext cx="2864280" cy="1622286"/>
            <a:chOff x="0" y="0"/>
            <a:chExt cx="754378" cy="4272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4378" cy="427269"/>
            </a:xfrm>
            <a:custGeom>
              <a:avLst/>
              <a:gdLst/>
              <a:ahLst/>
              <a:cxnLst/>
              <a:rect l="l" t="t" r="r" b="b"/>
              <a:pathLst>
                <a:path w="754378" h="427269">
                  <a:moveTo>
                    <a:pt x="0" y="0"/>
                  </a:moveTo>
                  <a:lnTo>
                    <a:pt x="754378" y="0"/>
                  </a:lnTo>
                  <a:lnTo>
                    <a:pt x="754378" y="427269"/>
                  </a:lnTo>
                  <a:lnTo>
                    <a:pt x="0" y="4272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754378" cy="49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 err="1">
                  <a:solidFill>
                    <a:srgbClr val="000000"/>
                  </a:solidFill>
                  <a:ea typeface="Noto Sans T Chinese"/>
                </a:rPr>
                <a:t>天然精油</a:t>
              </a:r>
              <a:endParaRPr lang="en-US" sz="3999" dirty="0">
                <a:solidFill>
                  <a:srgbClr val="000000"/>
                </a:solidFill>
                <a:ea typeface="Noto Sans T Chinese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03929" y="8274526"/>
            <a:ext cx="3089850" cy="1484628"/>
            <a:chOff x="0" y="0"/>
            <a:chExt cx="813788" cy="3910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3788" cy="391013"/>
            </a:xfrm>
            <a:custGeom>
              <a:avLst/>
              <a:gdLst/>
              <a:ahLst/>
              <a:cxnLst/>
              <a:rect l="l" t="t" r="r" b="b"/>
              <a:pathLst>
                <a:path w="813788" h="391013">
                  <a:moveTo>
                    <a:pt x="0" y="0"/>
                  </a:moveTo>
                  <a:lnTo>
                    <a:pt x="813788" y="0"/>
                  </a:lnTo>
                  <a:lnTo>
                    <a:pt x="813788" y="391013"/>
                  </a:lnTo>
                  <a:lnTo>
                    <a:pt x="0" y="3910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3788" cy="43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 dirty="0" err="1">
                  <a:solidFill>
                    <a:srgbClr val="000000"/>
                  </a:solidFill>
                  <a:ea typeface="Noto Sans T Chinese"/>
                </a:rPr>
                <a:t>天然左手香汁好了</a:t>
              </a:r>
              <a:endParaRPr lang="en-US" sz="2699" dirty="0">
                <a:solidFill>
                  <a:srgbClr val="000000"/>
                </a:solidFill>
                <a:ea typeface="Noto Sans T Chinese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61043" y="8086276"/>
            <a:ext cx="2349123" cy="1622286"/>
            <a:chOff x="0" y="0"/>
            <a:chExt cx="618699" cy="42726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18699" cy="427269"/>
            </a:xfrm>
            <a:custGeom>
              <a:avLst/>
              <a:gdLst/>
              <a:ahLst/>
              <a:cxnLst/>
              <a:rect l="l" t="t" r="r" b="b"/>
              <a:pathLst>
                <a:path w="618699" h="427269">
                  <a:moveTo>
                    <a:pt x="0" y="0"/>
                  </a:moveTo>
                  <a:lnTo>
                    <a:pt x="618699" y="0"/>
                  </a:lnTo>
                  <a:lnTo>
                    <a:pt x="618699" y="427269"/>
                  </a:lnTo>
                  <a:lnTo>
                    <a:pt x="0" y="4272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618699" cy="49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000000"/>
                  </a:solidFill>
                  <a:ea typeface="Noto Sans T Chinese"/>
                </a:rPr>
                <a:t>新鮮原汁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476558" y="8000435"/>
            <a:ext cx="2466429" cy="1793970"/>
            <a:chOff x="0" y="0"/>
            <a:chExt cx="649594" cy="4724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49594" cy="472486"/>
            </a:xfrm>
            <a:custGeom>
              <a:avLst/>
              <a:gdLst/>
              <a:ahLst/>
              <a:cxnLst/>
              <a:rect l="l" t="t" r="r" b="b"/>
              <a:pathLst>
                <a:path w="649594" h="472486">
                  <a:moveTo>
                    <a:pt x="0" y="0"/>
                  </a:moveTo>
                  <a:lnTo>
                    <a:pt x="649594" y="0"/>
                  </a:lnTo>
                  <a:lnTo>
                    <a:pt x="649594" y="472486"/>
                  </a:lnTo>
                  <a:lnTo>
                    <a:pt x="0" y="4724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649594" cy="53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000000"/>
                  </a:solidFill>
                  <a:ea typeface="Noto Sans T Chinese"/>
                </a:rPr>
                <a:t>氫氧化鈉</a:t>
              </a:r>
              <a:endParaRPr lang="en-US" sz="3999" dirty="0">
                <a:solidFill>
                  <a:srgbClr val="000000"/>
                </a:solidFill>
                <a:ea typeface="Noto Sans T Chinese"/>
              </a:endParaRPr>
            </a:p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 b="1" dirty="0" err="1">
                  <a:solidFill>
                    <a:srgbClr val="FF0000"/>
                  </a:solidFill>
                  <a:ea typeface="Noto Sans T Chinese"/>
                </a:rPr>
                <a:t>要小心</a:t>
              </a:r>
              <a:endParaRPr lang="en-US" sz="2099" b="1" dirty="0">
                <a:solidFill>
                  <a:srgbClr val="FF0000"/>
                </a:solidFill>
                <a:ea typeface="Noto Sans T Chinese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374" y="0"/>
            <a:ext cx="10291115" cy="10287000"/>
          </a:xfrm>
          <a:custGeom>
            <a:avLst/>
            <a:gdLst/>
            <a:ahLst/>
            <a:cxnLst/>
            <a:rect l="l" t="t" r="r" b="b"/>
            <a:pathLst>
              <a:path w="10291115" h="10287000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24360" y="1644721"/>
            <a:ext cx="6881716" cy="7131784"/>
            <a:chOff x="0" y="0"/>
            <a:chExt cx="9175621" cy="95090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11146" b="11146"/>
            <a:stretch>
              <a:fillRect/>
            </a:stretch>
          </p:blipFill>
          <p:spPr>
            <a:xfrm>
              <a:off x="0" y="0"/>
              <a:ext cx="9175621" cy="9509046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745867" y="2962552"/>
            <a:ext cx="8188686" cy="1157399"/>
            <a:chOff x="0" y="0"/>
            <a:chExt cx="5243136" cy="7410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43137" cy="741072"/>
            </a:xfrm>
            <a:custGeom>
              <a:avLst/>
              <a:gdLst/>
              <a:ahLst/>
              <a:cxnLst/>
              <a:rect l="l" t="t" r="r" b="b"/>
              <a:pathLst>
                <a:path w="5243137" h="741072">
                  <a:moveTo>
                    <a:pt x="0" y="0"/>
                  </a:moveTo>
                  <a:lnTo>
                    <a:pt x="5243137" y="0"/>
                  </a:lnTo>
                  <a:lnTo>
                    <a:pt x="5243137" y="741072"/>
                  </a:lnTo>
                  <a:lnTo>
                    <a:pt x="0" y="741072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745867" y="4304183"/>
            <a:ext cx="8188686" cy="1157399"/>
            <a:chOff x="0" y="0"/>
            <a:chExt cx="5243136" cy="7410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43137" cy="741072"/>
            </a:xfrm>
            <a:custGeom>
              <a:avLst/>
              <a:gdLst/>
              <a:ahLst/>
              <a:cxnLst/>
              <a:rect l="l" t="t" r="r" b="b"/>
              <a:pathLst>
                <a:path w="5243137" h="741072">
                  <a:moveTo>
                    <a:pt x="0" y="0"/>
                  </a:moveTo>
                  <a:lnTo>
                    <a:pt x="5243137" y="0"/>
                  </a:lnTo>
                  <a:lnTo>
                    <a:pt x="5243137" y="741072"/>
                  </a:lnTo>
                  <a:lnTo>
                    <a:pt x="0" y="741072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768381" y="5690182"/>
            <a:ext cx="8166173" cy="1157399"/>
            <a:chOff x="0" y="0"/>
            <a:chExt cx="5228721" cy="7410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28721" cy="741072"/>
            </a:xfrm>
            <a:custGeom>
              <a:avLst/>
              <a:gdLst/>
              <a:ahLst/>
              <a:cxnLst/>
              <a:rect l="l" t="t" r="r" b="b"/>
              <a:pathLst>
                <a:path w="5228721" h="741072">
                  <a:moveTo>
                    <a:pt x="0" y="0"/>
                  </a:moveTo>
                  <a:lnTo>
                    <a:pt x="5228721" y="0"/>
                  </a:lnTo>
                  <a:lnTo>
                    <a:pt x="5228721" y="741072"/>
                  </a:lnTo>
                  <a:lnTo>
                    <a:pt x="0" y="741072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0891405" y="7308491"/>
            <a:ext cx="443000" cy="702161"/>
          </a:xfrm>
          <a:custGeom>
            <a:avLst/>
            <a:gdLst/>
            <a:ahLst/>
            <a:cxnLst/>
            <a:rect l="l" t="t" r="r" b="b"/>
            <a:pathLst>
              <a:path w="443000" h="702161">
                <a:moveTo>
                  <a:pt x="0" y="0"/>
                </a:moveTo>
                <a:lnTo>
                  <a:pt x="443000" y="0"/>
                </a:lnTo>
                <a:lnTo>
                  <a:pt x="443000" y="702161"/>
                </a:lnTo>
                <a:lnTo>
                  <a:pt x="0" y="702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542007" y="218859"/>
            <a:ext cx="8392547" cy="269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18"/>
              </a:lnSpc>
            </a:pPr>
            <a:r>
              <a:rPr lang="en-US" sz="7727">
                <a:solidFill>
                  <a:srgbClr val="000000"/>
                </a:solidFill>
                <a:ea typeface="Livvic Heavy"/>
              </a:rPr>
              <a:t>尚叡牌</a:t>
            </a:r>
          </a:p>
          <a:p>
            <a:pPr>
              <a:lnSpc>
                <a:spcPts val="10818"/>
              </a:lnSpc>
            </a:pPr>
            <a:r>
              <a:rPr lang="en-US" sz="7727">
                <a:solidFill>
                  <a:srgbClr val="000000"/>
                </a:solidFill>
                <a:ea typeface="Livvic Heavy"/>
              </a:rPr>
              <a:t>左手香皂獨家配方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23364" y="3092647"/>
            <a:ext cx="2235729" cy="81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ea typeface="Source Sans Pro"/>
              </a:rPr>
              <a:t>椰子油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95040" y="4434277"/>
            <a:ext cx="2235729" cy="81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ea typeface="Source Sans Pro"/>
              </a:rPr>
              <a:t>橄欖油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95040" y="5775907"/>
            <a:ext cx="3338883" cy="81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ea typeface="Source Sans Pro"/>
              </a:rPr>
              <a:t>氫氧化鈉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768381" y="7104756"/>
            <a:ext cx="8166173" cy="1157399"/>
            <a:chOff x="0" y="0"/>
            <a:chExt cx="5228721" cy="7410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28721" cy="741072"/>
            </a:xfrm>
            <a:custGeom>
              <a:avLst/>
              <a:gdLst/>
              <a:ahLst/>
              <a:cxnLst/>
              <a:rect l="l" t="t" r="r" b="b"/>
              <a:pathLst>
                <a:path w="5228721" h="741072">
                  <a:moveTo>
                    <a:pt x="0" y="0"/>
                  </a:moveTo>
                  <a:lnTo>
                    <a:pt x="5228721" y="0"/>
                  </a:lnTo>
                  <a:lnTo>
                    <a:pt x="5228721" y="741072"/>
                  </a:lnTo>
                  <a:lnTo>
                    <a:pt x="0" y="741072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768381" y="8638553"/>
            <a:ext cx="8166173" cy="1157399"/>
            <a:chOff x="0" y="0"/>
            <a:chExt cx="5228721" cy="7410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28721" cy="741072"/>
            </a:xfrm>
            <a:custGeom>
              <a:avLst/>
              <a:gdLst/>
              <a:ahLst/>
              <a:cxnLst/>
              <a:rect l="l" t="t" r="r" b="b"/>
              <a:pathLst>
                <a:path w="5228721" h="741072">
                  <a:moveTo>
                    <a:pt x="0" y="0"/>
                  </a:moveTo>
                  <a:lnTo>
                    <a:pt x="5228721" y="0"/>
                  </a:lnTo>
                  <a:lnTo>
                    <a:pt x="5228721" y="741072"/>
                  </a:lnTo>
                  <a:lnTo>
                    <a:pt x="0" y="741072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995040" y="7222766"/>
            <a:ext cx="3338883" cy="81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ea typeface="Source Sans Pro"/>
              </a:rPr>
              <a:t>左手香汁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95040" y="8690781"/>
            <a:ext cx="3338883" cy="81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ea typeface="Source Sans Pro"/>
              </a:rPr>
              <a:t>天然精油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22789" y="9063186"/>
            <a:ext cx="5513906" cy="65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3831">
                <a:solidFill>
                  <a:srgbClr val="000000"/>
                </a:solidFill>
                <a:ea typeface="Source Sans Pro"/>
              </a:rPr>
              <a:t>最高機密   獨家出品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045" y="1862904"/>
            <a:ext cx="4587002" cy="5067943"/>
          </a:xfrm>
          <a:custGeom>
            <a:avLst/>
            <a:gdLst/>
            <a:ahLst/>
            <a:cxnLst/>
            <a:rect l="l" t="t" r="r" b="b"/>
            <a:pathLst>
              <a:path w="4587002" h="5067943">
                <a:moveTo>
                  <a:pt x="0" y="0"/>
                </a:moveTo>
                <a:lnTo>
                  <a:pt x="4587002" y="0"/>
                </a:lnTo>
                <a:lnTo>
                  <a:pt x="4587002" y="5067943"/>
                </a:lnTo>
                <a:lnTo>
                  <a:pt x="0" y="5067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61" t="-15150" r="-5258" b="-46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6422" y="1862904"/>
            <a:ext cx="4572216" cy="5067943"/>
          </a:xfrm>
          <a:custGeom>
            <a:avLst/>
            <a:gdLst/>
            <a:ahLst/>
            <a:cxnLst/>
            <a:rect l="l" t="t" r="r" b="b"/>
            <a:pathLst>
              <a:path w="4572216" h="5067943">
                <a:moveTo>
                  <a:pt x="0" y="0"/>
                </a:moveTo>
                <a:lnTo>
                  <a:pt x="4572216" y="0"/>
                </a:lnTo>
                <a:lnTo>
                  <a:pt x="4572216" y="5067943"/>
                </a:lnTo>
                <a:lnTo>
                  <a:pt x="0" y="5067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176" r="-9485" b="-555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7575" y="1862904"/>
            <a:ext cx="4410711" cy="5067943"/>
          </a:xfrm>
          <a:custGeom>
            <a:avLst/>
            <a:gdLst/>
            <a:ahLst/>
            <a:cxnLst/>
            <a:rect l="l" t="t" r="r" b="b"/>
            <a:pathLst>
              <a:path w="4410711" h="5067943">
                <a:moveTo>
                  <a:pt x="0" y="0"/>
                </a:moveTo>
                <a:lnTo>
                  <a:pt x="4410710" y="0"/>
                </a:lnTo>
                <a:lnTo>
                  <a:pt x="4410710" y="5067943"/>
                </a:lnTo>
                <a:lnTo>
                  <a:pt x="0" y="50679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0" t="-6124" r="-6332" b="-2039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35045" y="6930847"/>
            <a:ext cx="4700224" cy="3196152"/>
          </a:xfrm>
          <a:custGeom>
            <a:avLst/>
            <a:gdLst/>
            <a:ahLst/>
            <a:cxnLst/>
            <a:rect l="l" t="t" r="r" b="b"/>
            <a:pathLst>
              <a:path w="4700224" h="3196152">
                <a:moveTo>
                  <a:pt x="0" y="0"/>
                </a:moveTo>
                <a:lnTo>
                  <a:pt x="4700224" y="0"/>
                </a:lnTo>
                <a:lnTo>
                  <a:pt x="4700224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11" name="Freeform 11"/>
          <p:cNvSpPr/>
          <p:nvPr/>
        </p:nvSpPr>
        <p:spPr>
          <a:xfrm>
            <a:off x="7236422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7575" y="6974369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05050" y="7426024"/>
            <a:ext cx="4216997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椰子油加橄欖油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攪一攪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696199" y="7200900"/>
            <a:ext cx="3728001" cy="2346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氫氧化鈉加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左手香汁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會升溫要小心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487400" y="7582238"/>
            <a:ext cx="290642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等待冷卻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045" y="6930847"/>
            <a:ext cx="4700224" cy="3196152"/>
          </a:xfrm>
          <a:custGeom>
            <a:avLst/>
            <a:gdLst/>
            <a:ahLst/>
            <a:cxnLst/>
            <a:rect l="l" t="t" r="r" b="b"/>
            <a:pathLst>
              <a:path w="4700224" h="3196152">
                <a:moveTo>
                  <a:pt x="0" y="0"/>
                </a:moveTo>
                <a:lnTo>
                  <a:pt x="4700224" y="0"/>
                </a:lnTo>
                <a:lnTo>
                  <a:pt x="4700224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6422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7575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51588" y="2419265"/>
            <a:ext cx="4548203" cy="4511582"/>
          </a:xfrm>
          <a:custGeom>
            <a:avLst/>
            <a:gdLst/>
            <a:ahLst/>
            <a:cxnLst/>
            <a:rect l="l" t="t" r="r" b="b"/>
            <a:pathLst>
              <a:path w="4548203" h="4511582">
                <a:moveTo>
                  <a:pt x="0" y="0"/>
                </a:moveTo>
                <a:lnTo>
                  <a:pt x="4548203" y="0"/>
                </a:lnTo>
                <a:lnTo>
                  <a:pt x="4548203" y="4511582"/>
                </a:lnTo>
                <a:lnTo>
                  <a:pt x="0" y="4511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17" t="-13060" r="-4367" b="-3118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35045" y="2419265"/>
            <a:ext cx="4587002" cy="4511582"/>
          </a:xfrm>
          <a:custGeom>
            <a:avLst/>
            <a:gdLst/>
            <a:ahLst/>
            <a:cxnLst/>
            <a:rect l="l" t="t" r="r" b="b"/>
            <a:pathLst>
              <a:path w="4587002" h="4511582">
                <a:moveTo>
                  <a:pt x="0" y="0"/>
                </a:moveTo>
                <a:lnTo>
                  <a:pt x="4587002" y="0"/>
                </a:lnTo>
                <a:lnTo>
                  <a:pt x="4587002" y="4511582"/>
                </a:lnTo>
                <a:lnTo>
                  <a:pt x="0" y="4511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107" r="-110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62660" y="2419265"/>
            <a:ext cx="4364721" cy="4511582"/>
          </a:xfrm>
          <a:custGeom>
            <a:avLst/>
            <a:gdLst/>
            <a:ahLst/>
            <a:cxnLst/>
            <a:rect l="l" t="t" r="r" b="b"/>
            <a:pathLst>
              <a:path w="4364721" h="4511582">
                <a:moveTo>
                  <a:pt x="0" y="0"/>
                </a:moveTo>
                <a:lnTo>
                  <a:pt x="4364721" y="0"/>
                </a:lnTo>
                <a:lnTo>
                  <a:pt x="4364721" y="4511582"/>
                </a:lnTo>
                <a:lnTo>
                  <a:pt x="0" y="45115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418" b="-2560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33979" y="7625994"/>
            <a:ext cx="390235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油加鹼水攪拌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12288" y="7597597"/>
            <a:ext cx="251291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慢慢攪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  <a:p>
            <a:pPr algn="ctr">
              <a:lnSpc>
                <a:spcPts val="6120"/>
              </a:lnSpc>
            </a:pP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487400" y="7587894"/>
            <a:ext cx="306062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加入精油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045" y="6930847"/>
            <a:ext cx="4700224" cy="3196152"/>
          </a:xfrm>
          <a:custGeom>
            <a:avLst/>
            <a:gdLst/>
            <a:ahLst/>
            <a:cxnLst/>
            <a:rect l="l" t="t" r="r" b="b"/>
            <a:pathLst>
              <a:path w="4700224" h="3196152">
                <a:moveTo>
                  <a:pt x="0" y="0"/>
                </a:moveTo>
                <a:lnTo>
                  <a:pt x="4700224" y="0"/>
                </a:lnTo>
                <a:lnTo>
                  <a:pt x="4700224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6422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7575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1656" y="2775494"/>
            <a:ext cx="4501815" cy="4155353"/>
          </a:xfrm>
          <a:custGeom>
            <a:avLst/>
            <a:gdLst/>
            <a:ahLst/>
            <a:cxnLst/>
            <a:rect l="l" t="t" r="r" b="b"/>
            <a:pathLst>
              <a:path w="4501815" h="4155353">
                <a:moveTo>
                  <a:pt x="0" y="0"/>
                </a:moveTo>
                <a:lnTo>
                  <a:pt x="4501816" y="0"/>
                </a:lnTo>
                <a:lnTo>
                  <a:pt x="4501816" y="4155353"/>
                </a:lnTo>
                <a:lnTo>
                  <a:pt x="0" y="4155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889" r="-1892" b="-1632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35544" y="2705672"/>
            <a:ext cx="4373972" cy="4155353"/>
          </a:xfrm>
          <a:custGeom>
            <a:avLst/>
            <a:gdLst/>
            <a:ahLst/>
            <a:cxnLst/>
            <a:rect l="l" t="t" r="r" b="b"/>
            <a:pathLst>
              <a:path w="4373972" h="4155353">
                <a:moveTo>
                  <a:pt x="0" y="0"/>
                </a:moveTo>
                <a:lnTo>
                  <a:pt x="4373972" y="0"/>
                </a:lnTo>
                <a:lnTo>
                  <a:pt x="4373972" y="4155353"/>
                </a:lnTo>
                <a:lnTo>
                  <a:pt x="0" y="4155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163" b="-2421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1394" y="2775494"/>
            <a:ext cx="4157003" cy="4015708"/>
          </a:xfrm>
          <a:custGeom>
            <a:avLst/>
            <a:gdLst/>
            <a:ahLst/>
            <a:cxnLst/>
            <a:rect l="l" t="t" r="r" b="b"/>
            <a:pathLst>
              <a:path w="4157003" h="4015708">
                <a:moveTo>
                  <a:pt x="0" y="0"/>
                </a:moveTo>
                <a:lnTo>
                  <a:pt x="4157002" y="0"/>
                </a:lnTo>
                <a:lnTo>
                  <a:pt x="4157002" y="4015708"/>
                </a:lnTo>
                <a:lnTo>
                  <a:pt x="0" y="401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975" b="-2108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4860" y="7597597"/>
            <a:ext cx="326193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加入蓋子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620001" y="7597597"/>
            <a:ext cx="334931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把空氣排出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48000" y="7735134"/>
            <a:ext cx="207915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入模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38201" y="-1068798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-1015164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045" y="6930847"/>
            <a:ext cx="4700224" cy="3196152"/>
          </a:xfrm>
          <a:custGeom>
            <a:avLst/>
            <a:gdLst/>
            <a:ahLst/>
            <a:cxnLst/>
            <a:rect l="l" t="t" r="r" b="b"/>
            <a:pathLst>
              <a:path w="4700224" h="3196152">
                <a:moveTo>
                  <a:pt x="0" y="0"/>
                </a:moveTo>
                <a:lnTo>
                  <a:pt x="4700224" y="0"/>
                </a:lnTo>
                <a:lnTo>
                  <a:pt x="4700224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6422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7575" y="6930847"/>
            <a:ext cx="4572216" cy="3109107"/>
          </a:xfrm>
          <a:custGeom>
            <a:avLst/>
            <a:gdLst/>
            <a:ahLst/>
            <a:cxnLst/>
            <a:rect l="l" t="t" r="r" b="b"/>
            <a:pathLst>
              <a:path w="4572216" h="3109107">
                <a:moveTo>
                  <a:pt x="0" y="0"/>
                </a:moveTo>
                <a:lnTo>
                  <a:pt x="4572216" y="0"/>
                </a:lnTo>
                <a:lnTo>
                  <a:pt x="4572216" y="3109107"/>
                </a:lnTo>
                <a:lnTo>
                  <a:pt x="0" y="31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85097" y="2547498"/>
            <a:ext cx="4267045" cy="4383349"/>
          </a:xfrm>
          <a:custGeom>
            <a:avLst/>
            <a:gdLst/>
            <a:ahLst/>
            <a:cxnLst/>
            <a:rect l="l" t="t" r="r" b="b"/>
            <a:pathLst>
              <a:path w="4267045" h="4383349">
                <a:moveTo>
                  <a:pt x="0" y="0"/>
                </a:moveTo>
                <a:lnTo>
                  <a:pt x="4267045" y="0"/>
                </a:lnTo>
                <a:lnTo>
                  <a:pt x="4267045" y="4383349"/>
                </a:lnTo>
                <a:lnTo>
                  <a:pt x="0" y="43833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12" b="-149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36422" y="2547498"/>
            <a:ext cx="4359892" cy="4383349"/>
          </a:xfrm>
          <a:custGeom>
            <a:avLst/>
            <a:gdLst/>
            <a:ahLst/>
            <a:cxnLst/>
            <a:rect l="l" t="t" r="r" b="b"/>
            <a:pathLst>
              <a:path w="4359892" h="4383349">
                <a:moveTo>
                  <a:pt x="0" y="0"/>
                </a:moveTo>
                <a:lnTo>
                  <a:pt x="4359892" y="0"/>
                </a:lnTo>
                <a:lnTo>
                  <a:pt x="4359892" y="4383349"/>
                </a:lnTo>
                <a:lnTo>
                  <a:pt x="0" y="4383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726" b="-1492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89688" y="2547498"/>
            <a:ext cx="4151565" cy="4383349"/>
          </a:xfrm>
          <a:custGeom>
            <a:avLst/>
            <a:gdLst/>
            <a:ahLst/>
            <a:cxnLst/>
            <a:rect l="l" t="t" r="r" b="b"/>
            <a:pathLst>
              <a:path w="4151565" h="4383349">
                <a:moveTo>
                  <a:pt x="0" y="0"/>
                </a:moveTo>
                <a:lnTo>
                  <a:pt x="4151565" y="0"/>
                </a:lnTo>
                <a:lnTo>
                  <a:pt x="4151565" y="4383349"/>
                </a:lnTo>
                <a:lnTo>
                  <a:pt x="0" y="43833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3155" b="-1315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72000" y="590595"/>
            <a:ext cx="8472861" cy="107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8399">
                <a:solidFill>
                  <a:srgbClr val="000000"/>
                </a:solidFill>
                <a:ea typeface="Livvic"/>
              </a:rPr>
              <a:t>左手香皂步驟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76189" y="7746657"/>
            <a:ext cx="3680357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皂寶寶蓋棉被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等待中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42750" y="7721422"/>
            <a:ext cx="332945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送入保溫箱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964671" y="7746657"/>
            <a:ext cx="199922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371" dirty="0" err="1">
                <a:solidFill>
                  <a:srgbClr val="000000"/>
                </a:solidFill>
                <a:ea typeface="Noto Sans T Chinese Bold"/>
              </a:rPr>
              <a:t>成功</a:t>
            </a:r>
            <a:endParaRPr lang="en-US" sz="4371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106</Words>
  <Application>Microsoft Office PowerPoint</Application>
  <PresentationFormat>自訂</PresentationFormat>
  <Paragraphs>81</Paragraphs>
  <Slides>16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麥哲倫計畫左手香皂</dc:title>
  <dc:creator>Administrator</dc:creator>
  <cp:lastModifiedBy>scienceenjoy@gmail.com</cp:lastModifiedBy>
  <cp:revision>3</cp:revision>
  <dcterms:created xsi:type="dcterms:W3CDTF">2006-08-16T00:00:00Z</dcterms:created>
  <dcterms:modified xsi:type="dcterms:W3CDTF">2023-10-17T04:36:10Z</dcterms:modified>
  <dc:identifier>DAFs1sxy1RU</dc:identifier>
</cp:coreProperties>
</file>