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30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5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9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0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46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27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87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5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16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36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5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82D6-F03D-493B-9A7D-1190FDE6F3DD}" type="datetimeFigureOut">
              <a:rPr lang="zh-TW" altLang="en-US" smtClean="0"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FB13-20BA-4D97-88FB-28F8C68951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74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29267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6420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4900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696744"/>
          </a:xfrm>
        </p:spPr>
      </p:pic>
    </p:spTree>
    <p:extLst>
      <p:ext uri="{BB962C8B-B14F-4D97-AF65-F5344CB8AC3E}">
        <p14:creationId xmlns:p14="http://schemas.microsoft.com/office/powerpoint/2010/main" val="39266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964488" cy="6552728"/>
          </a:xfrm>
        </p:spPr>
      </p:pic>
    </p:spTree>
    <p:extLst>
      <p:ext uri="{BB962C8B-B14F-4D97-AF65-F5344CB8AC3E}">
        <p14:creationId xmlns:p14="http://schemas.microsoft.com/office/powerpoint/2010/main" val="29084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" y="116632"/>
            <a:ext cx="9036496" cy="6580112"/>
          </a:xfrm>
        </p:spPr>
      </p:pic>
    </p:spTree>
    <p:extLst>
      <p:ext uri="{BB962C8B-B14F-4D97-AF65-F5344CB8AC3E}">
        <p14:creationId xmlns:p14="http://schemas.microsoft.com/office/powerpoint/2010/main" val="31603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693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892480" cy="6624736"/>
          </a:xfrm>
        </p:spPr>
      </p:pic>
    </p:spTree>
    <p:extLst>
      <p:ext uri="{BB962C8B-B14F-4D97-AF65-F5344CB8AC3E}">
        <p14:creationId xmlns:p14="http://schemas.microsoft.com/office/powerpoint/2010/main" val="34409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42396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552728"/>
          </a:xfrm>
        </p:spPr>
      </p:pic>
    </p:spTree>
    <p:extLst>
      <p:ext uri="{BB962C8B-B14F-4D97-AF65-F5344CB8AC3E}">
        <p14:creationId xmlns:p14="http://schemas.microsoft.com/office/powerpoint/2010/main" val="41596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552728"/>
          </a:xfrm>
        </p:spPr>
      </p:pic>
    </p:spTree>
    <p:extLst>
      <p:ext uri="{BB962C8B-B14F-4D97-AF65-F5344CB8AC3E}">
        <p14:creationId xmlns:p14="http://schemas.microsoft.com/office/powerpoint/2010/main" val="962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80720"/>
          </a:xfrm>
        </p:spPr>
      </p:pic>
    </p:spTree>
    <p:extLst>
      <p:ext uri="{BB962C8B-B14F-4D97-AF65-F5344CB8AC3E}">
        <p14:creationId xmlns:p14="http://schemas.microsoft.com/office/powerpoint/2010/main" val="26151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val="22279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20909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8712968" cy="6696744"/>
          </a:xfrm>
        </p:spPr>
      </p:pic>
    </p:spTree>
    <p:extLst>
      <p:ext uri="{BB962C8B-B14F-4D97-AF65-F5344CB8AC3E}">
        <p14:creationId xmlns:p14="http://schemas.microsoft.com/office/powerpoint/2010/main" val="3611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39895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</p:spPr>
      </p:pic>
    </p:spTree>
    <p:extLst>
      <p:ext uri="{BB962C8B-B14F-4D97-AF65-F5344CB8AC3E}">
        <p14:creationId xmlns:p14="http://schemas.microsoft.com/office/powerpoint/2010/main" val="13034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18494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如螢幕大小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kk k</cp:lastModifiedBy>
  <cp:revision>5</cp:revision>
  <dcterms:created xsi:type="dcterms:W3CDTF">2024-09-18T06:15:50Z</dcterms:created>
  <dcterms:modified xsi:type="dcterms:W3CDTF">2024-10-14T05:17:22Z</dcterms:modified>
</cp:coreProperties>
</file>