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4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72" r:id="rId11"/>
    <p:sldId id="269" r:id="rId12"/>
    <p:sldId id="263" r:id="rId13"/>
    <p:sldId id="265" r:id="rId14"/>
    <p:sldId id="273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7ECF8-6822-4751-A3CA-7FD84DB484C6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59BB-8F11-49BB-8D5A-2D6ECC2D50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79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59BB-8F11-49BB-8D5A-2D6ECC2D501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959BB-8F11-49BB-8D5A-2D6ECC2D501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AF51BF-4707-4DE3-B178-B19169258ADB}" type="datetimeFigureOut">
              <a:rPr lang="zh-TW" altLang="en-US" smtClean="0"/>
              <a:t>2018/9/9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D1B007-B68D-40E6-A5AE-4A1C88F726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我的凹凸世界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87824" y="3356992"/>
            <a:ext cx="4248472" cy="2160240"/>
          </a:xfrm>
        </p:spPr>
        <p:txBody>
          <a:bodyPr>
            <a:norm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</a:t>
            </a:r>
            <a:r>
              <a:rPr lang="zh-TW" altLang="en-US" dirty="0"/>
              <a:t>五年仁班</a:t>
            </a:r>
            <a:endParaRPr lang="en-US" altLang="zh-TW" dirty="0"/>
          </a:p>
          <a:p>
            <a:r>
              <a:rPr lang="zh-TW" altLang="en-US" dirty="0"/>
              <a:t>姓名</a:t>
            </a:r>
            <a:r>
              <a:rPr lang="en-US" altLang="zh-TW" dirty="0"/>
              <a:t>:</a:t>
            </a:r>
            <a:r>
              <a:rPr lang="zh-TW" altLang="en-US" dirty="0"/>
              <a:t>徐珮涵</a:t>
            </a:r>
            <a:endParaRPr lang="en-US" altLang="zh-TW" dirty="0"/>
          </a:p>
          <a:p>
            <a:r>
              <a:rPr lang="zh-TW" altLang="en-US" dirty="0"/>
              <a:t>座號</a:t>
            </a:r>
            <a:r>
              <a:rPr lang="en-US" altLang="zh-TW" dirty="0"/>
              <a:t>:14</a:t>
            </a:r>
          </a:p>
          <a:p>
            <a:pPr marL="82296" indent="0">
              <a:buNone/>
            </a:pPr>
            <a:endParaRPr lang="zh-TW" altLang="en-US" dirty="0"/>
          </a:p>
        </p:txBody>
      </p:sp>
      <p:pic>
        <p:nvPicPr>
          <p:cNvPr id="1026" name="Picture 2" descr="ãå¯æåç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225326" cy="22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隔天邊框終於拼好了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開始眼花撩亂的凹凸拼貼</a:t>
            </a:r>
            <a:endParaRPr lang="zh-TW" altLang="en-US" dirty="0"/>
          </a:p>
        </p:txBody>
      </p:sp>
      <p:pic>
        <p:nvPicPr>
          <p:cNvPr id="2050" name="Picture 2" descr="C:\Users\User\Desktop\麥哲˙倫\賣哲倫_180829_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69744"/>
            <a:ext cx="3347690" cy="40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麥哲˙倫\賣哲倫_180829_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686114" cy="46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已經拼了六天快完成了</a:t>
            </a:r>
            <a:r>
              <a:rPr lang="en-US" altLang="zh-TW" dirty="0"/>
              <a:t>….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2571750" cy="3429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期待成品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2708920"/>
            <a:ext cx="7498080" cy="973088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</a:rPr>
              <a:t>一個禮拜後</a:t>
            </a:r>
            <a:r>
              <a:rPr lang="en-US" altLang="zh-TW" sz="4400" dirty="0">
                <a:solidFill>
                  <a:schemeClr val="accent3">
                    <a:lumMod val="75000"/>
                  </a:schemeClr>
                </a:solidFill>
              </a:rPr>
              <a:t>……………</a:t>
            </a:r>
            <a:endParaRPr lang="zh-TW" alt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34861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/>
              <a:t>成品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2222562" cy="296341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4005064"/>
            <a:ext cx="1995685" cy="26609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2564904" cy="25649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8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500</a:t>
            </a:r>
            <a:r>
              <a:rPr lang="zh-TW" altLang="en-US" dirty="0" smtClean="0"/>
              <a:t>片成品加框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42" y="1447800"/>
            <a:ext cx="639046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1600</a:t>
            </a:r>
            <a:r>
              <a:rPr lang="zh-TW" altLang="en-US" dirty="0" smtClean="0"/>
              <a:t>片成品加框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47800"/>
            <a:ext cx="424847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我一開始覺得拼圖是一個可以訓練耐心的過程</a:t>
            </a:r>
            <a:r>
              <a:rPr lang="en-US" altLang="zh-TW" dirty="0"/>
              <a:t>…..</a:t>
            </a:r>
            <a:r>
              <a:rPr lang="zh-TW" altLang="en-US" dirty="0"/>
              <a:t>但眼花撩亂</a:t>
            </a:r>
            <a:r>
              <a:rPr lang="en-US" altLang="zh-TW" dirty="0"/>
              <a:t>….</a:t>
            </a:r>
            <a:r>
              <a:rPr lang="zh-TW" altLang="en-US" dirty="0"/>
              <a:t>這</a:t>
            </a:r>
            <a:r>
              <a:rPr lang="en-US" altLang="zh-TW" dirty="0"/>
              <a:t>1600</a:t>
            </a:r>
            <a:r>
              <a:rPr lang="zh-TW" altLang="en-US" dirty="0"/>
              <a:t>片的拼圖我還是第一次拼啊</a:t>
            </a:r>
            <a:r>
              <a:rPr lang="en-US" altLang="zh-TW" dirty="0"/>
              <a:t>!......</a:t>
            </a:r>
            <a:r>
              <a:rPr lang="zh-TW" altLang="en-US" dirty="0"/>
              <a:t>但是到後面越來越順手</a:t>
            </a:r>
            <a:r>
              <a:rPr lang="en-US" altLang="zh-TW" dirty="0"/>
              <a:t>,</a:t>
            </a:r>
            <a:r>
              <a:rPr lang="zh-TW" altLang="en-US" dirty="0"/>
              <a:t>畢竟要成功前一定要付出一些努力</a:t>
            </a:r>
            <a:r>
              <a:rPr lang="en-US" altLang="zh-TW" dirty="0"/>
              <a:t>,</a:t>
            </a:r>
            <a:r>
              <a:rPr lang="zh-TW" altLang="en-US" dirty="0"/>
              <a:t>以後我一定要再挑戰拼更多片</a:t>
            </a:r>
            <a:r>
              <a:rPr lang="zh-TW" altLang="en-US" dirty="0" smtClean="0"/>
              <a:t>的拼圖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149080"/>
            <a:ext cx="2838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0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3140968"/>
            <a:ext cx="4464496" cy="6850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謝謝大家</a:t>
            </a:r>
            <a:r>
              <a:rPr lang="en-US" altLang="zh-TW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~~</a:t>
            </a:r>
            <a:endParaRPr lang="zh-TW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077" name="Picture 5" descr="ãå¯æåç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34184"/>
            <a:ext cx="3009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1.</a:t>
            </a:r>
            <a:r>
              <a:rPr lang="zh-TW" altLang="en-US" sz="3600" dirty="0"/>
              <a:t>動機</a:t>
            </a:r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拼貼過程</a:t>
            </a:r>
            <a:endParaRPr lang="en-US" altLang="zh-TW" sz="36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成品</a:t>
            </a:r>
            <a:endParaRPr lang="en-US" altLang="zh-TW" sz="3600" dirty="0"/>
          </a:p>
          <a:p>
            <a:r>
              <a:rPr lang="en-US" altLang="zh-TW" sz="3600" dirty="0"/>
              <a:t>4.</a:t>
            </a:r>
            <a:r>
              <a:rPr lang="zh-TW" altLang="en-US" sz="3600" dirty="0"/>
              <a:t>感想</a:t>
            </a:r>
          </a:p>
        </p:txBody>
      </p:sp>
      <p:pic>
        <p:nvPicPr>
          <p:cNvPr id="2050" name="Picture 2" descr="ãå¯æåç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28" y="3212976"/>
            <a:ext cx="338437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3064384" cy="94096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我從幼稚園開始就有在玩拼圖</a:t>
            </a:r>
            <a:r>
              <a:rPr lang="en-US" altLang="zh-TW" dirty="0"/>
              <a:t>,</a:t>
            </a:r>
            <a:r>
              <a:rPr lang="zh-TW" altLang="en-US" dirty="0"/>
              <a:t>但數量都是很少片的那種</a:t>
            </a:r>
            <a:r>
              <a:rPr lang="en-US" altLang="zh-TW" dirty="0"/>
              <a:t>,</a:t>
            </a:r>
            <a:r>
              <a:rPr lang="zh-TW" altLang="en-US" dirty="0"/>
              <a:t>但這次我想要挑戰超過</a:t>
            </a:r>
            <a:r>
              <a:rPr lang="en-US" altLang="zh-TW" dirty="0"/>
              <a:t>100</a:t>
            </a:r>
            <a:r>
              <a:rPr lang="zh-TW" altLang="en-US" dirty="0"/>
              <a:t>片的拼圖</a:t>
            </a:r>
            <a:r>
              <a:rPr lang="en-US" altLang="zh-TW" dirty="0"/>
              <a:t>,</a:t>
            </a:r>
            <a:r>
              <a:rPr lang="zh-TW" altLang="en-US" dirty="0"/>
              <a:t>我選了</a:t>
            </a:r>
            <a:r>
              <a:rPr lang="en-US" altLang="zh-TW" dirty="0"/>
              <a:t>500</a:t>
            </a:r>
            <a:r>
              <a:rPr lang="zh-TW" altLang="en-US" dirty="0"/>
              <a:t>片跟</a:t>
            </a:r>
            <a:r>
              <a:rPr lang="en-US" altLang="zh-TW" dirty="0"/>
              <a:t>1600</a:t>
            </a:r>
            <a:r>
              <a:rPr lang="zh-TW" altLang="en-US" dirty="0"/>
              <a:t>片的拼圖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4809" y="3883360"/>
            <a:ext cx="3143251" cy="23762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拼貼過程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小小兵</a:t>
            </a:r>
            <a:r>
              <a:rPr lang="en-US" altLang="zh-TW" dirty="0"/>
              <a:t>~500</a:t>
            </a:r>
            <a:r>
              <a:rPr lang="zh-TW" altLang="en-US" dirty="0"/>
              <a:t>片  最期待打開它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3219822" cy="42930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066362" cy="40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興奮的開始</a:t>
            </a:r>
            <a:r>
              <a:rPr lang="en-US" altLang="zh-TW" dirty="0"/>
              <a:t>~</a:t>
            </a:r>
            <a:r>
              <a:rPr lang="zh-TW" altLang="en-US" dirty="0"/>
              <a:t>當然要先把邊拼好啊</a:t>
            </a:r>
            <a:r>
              <a:rPr lang="en-US" altLang="zh-TW" dirty="0"/>
              <a:t>~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35321"/>
            <a:ext cx="1872208" cy="24962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65" y="3482703"/>
            <a:ext cx="2101133" cy="28015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82703"/>
            <a:ext cx="2163453" cy="28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3888" y="3124373"/>
            <a:ext cx="2736305" cy="205222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33526"/>
            <a:ext cx="2232248" cy="29763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33526"/>
            <a:ext cx="2404574" cy="320609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00554" y="1412776"/>
            <a:ext cx="717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+mn-ea"/>
              </a:rPr>
              <a:t>因為我太期待了</a:t>
            </a:r>
            <a:r>
              <a:rPr lang="en-US" altLang="zh-TW" sz="3200" dirty="0">
                <a:latin typeface="+mn-ea"/>
              </a:rPr>
              <a:t>,</a:t>
            </a:r>
            <a:r>
              <a:rPr lang="zh-TW" altLang="en-US" sz="3200" dirty="0">
                <a:latin typeface="+mn-ea"/>
              </a:rPr>
              <a:t>所以我一早和姐姐開始拼</a:t>
            </a:r>
            <a:r>
              <a:rPr lang="en-US" altLang="zh-TW" sz="3200" dirty="0">
                <a:latin typeface="+mn-ea"/>
              </a:rPr>
              <a:t>….</a:t>
            </a:r>
            <a:r>
              <a:rPr lang="zh-TW" altLang="en-US" sz="3200" dirty="0">
                <a:latin typeface="+mn-ea"/>
              </a:rPr>
              <a:t>結果一天就拼完啦</a:t>
            </a:r>
            <a:r>
              <a:rPr lang="en-US" altLang="zh-TW" sz="3200" dirty="0">
                <a:latin typeface="+mn-ea"/>
              </a:rPr>
              <a:t>….</a:t>
            </a:r>
            <a:endParaRPr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4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隔天又買了</a:t>
            </a:r>
            <a:r>
              <a:rPr lang="en-US" altLang="zh-TW" dirty="0"/>
              <a:t>1600</a:t>
            </a:r>
            <a:r>
              <a:rPr lang="zh-TW" altLang="en-US" dirty="0"/>
              <a:t>片拼圖挑戰</a:t>
            </a:r>
            <a:r>
              <a:rPr lang="en-US" altLang="zh-TW" dirty="0"/>
              <a:t>,~~~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080" y="2964455"/>
            <a:ext cx="3196413" cy="23973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77" y="2612934"/>
            <a:ext cx="2361287" cy="31483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92357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zh-TW" altLang="en-US" dirty="0"/>
              <a:t>拆開的那一刻我差點崩潰</a:t>
            </a:r>
            <a:endParaRPr lang="en-US" altLang="zh-TW" dirty="0"/>
          </a:p>
          <a:p>
            <a:pPr marL="82296" indent="0">
              <a:buNone/>
            </a:pPr>
            <a:r>
              <a:rPr lang="zh-TW" altLang="en-US" dirty="0"/>
              <a:t>因為顏色都很相似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，凹凸的也太像了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2571750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8110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拼貼過程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我以為一天拼的完</a:t>
            </a:r>
            <a:r>
              <a:rPr lang="en-US" altLang="zh-TW" dirty="0"/>
              <a:t>,</a:t>
            </a:r>
            <a:r>
              <a:rPr lang="zh-TW" altLang="en-US" dirty="0"/>
              <a:t>結果拼一天連</a:t>
            </a:r>
            <a:r>
              <a:rPr lang="zh-TW" altLang="en-US" dirty="0" smtClean="0"/>
              <a:t>邊框都</a:t>
            </a:r>
            <a:r>
              <a:rPr lang="zh-TW" altLang="en-US" dirty="0"/>
              <a:t>沒拼出來</a:t>
            </a:r>
            <a:r>
              <a:rPr lang="en-US" altLang="zh-TW" dirty="0" smtClean="0"/>
              <a:t>,</a:t>
            </a:r>
            <a:r>
              <a:rPr lang="zh-TW" altLang="en-US" dirty="0"/>
              <a:t>坐</a:t>
            </a:r>
            <a:r>
              <a:rPr lang="zh-TW" altLang="en-US" dirty="0" smtClean="0"/>
              <a:t>到</a:t>
            </a:r>
            <a:r>
              <a:rPr lang="zh-TW" altLang="en-US" dirty="0"/>
              <a:t>屁股痛腳</a:t>
            </a:r>
            <a:r>
              <a:rPr lang="zh-TW" altLang="en-US" dirty="0" smtClean="0"/>
              <a:t>麻了</a:t>
            </a:r>
            <a:r>
              <a:rPr lang="en-US" altLang="zh-TW" dirty="0"/>
              <a:t>........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2571750" cy="3429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2568327" cy="34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204</TotalTime>
  <Words>295</Words>
  <Application>Microsoft Office PowerPoint</Application>
  <PresentationFormat>如螢幕大小 (4:3)</PresentationFormat>
  <Paragraphs>37</Paragraphs>
  <Slides>17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夏至</vt:lpstr>
      <vt:lpstr>我的凹凸世界</vt:lpstr>
      <vt:lpstr>目錄</vt:lpstr>
      <vt:lpstr>動機</vt:lpstr>
      <vt:lpstr>拼貼過程</vt:lpstr>
      <vt:lpstr>拼貼過程</vt:lpstr>
      <vt:lpstr>拼貼過程</vt:lpstr>
      <vt:lpstr>拼貼過程</vt:lpstr>
      <vt:lpstr>拼貼過程</vt:lpstr>
      <vt:lpstr>拼貼過程</vt:lpstr>
      <vt:lpstr>隔天邊框終於拼好了,開始眼花撩亂的凹凸拼貼</vt:lpstr>
      <vt:lpstr>拼貼過程</vt:lpstr>
      <vt:lpstr>期待成品</vt:lpstr>
      <vt:lpstr>成品</vt:lpstr>
      <vt:lpstr>500片成品加框</vt:lpstr>
      <vt:lpstr>1600片成品加框</vt:lpstr>
      <vt:lpstr>感想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33</cp:revision>
  <dcterms:created xsi:type="dcterms:W3CDTF">2018-08-29T01:18:38Z</dcterms:created>
  <dcterms:modified xsi:type="dcterms:W3CDTF">2018-09-09T13:33:00Z</dcterms:modified>
</cp:coreProperties>
</file>