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4" r:id="rId5"/>
    <p:sldId id="265" r:id="rId6"/>
    <p:sldId id="266" r:id="rId7"/>
    <p:sldId id="267" r:id="rId8"/>
    <p:sldId id="259" r:id="rId9"/>
    <p:sldId id="268" r:id="rId10"/>
    <p:sldId id="269" r:id="rId11"/>
    <p:sldId id="270" r:id="rId12"/>
    <p:sldId id="271" r:id="rId13"/>
    <p:sldId id="260" r:id="rId14"/>
    <p:sldId id="272" r:id="rId15"/>
    <p:sldId id="273" r:id="rId16"/>
    <p:sldId id="274" r:id="rId17"/>
    <p:sldId id="275" r:id="rId18"/>
    <p:sldId id="261" r:id="rId19"/>
    <p:sldId id="276" r:id="rId20"/>
    <p:sldId id="282" r:id="rId21"/>
    <p:sldId id="277" r:id="rId22"/>
    <p:sldId id="281" r:id="rId23"/>
    <p:sldId id="283" r:id="rId24"/>
    <p:sldId id="284" r:id="rId25"/>
    <p:sldId id="279" r:id="rId26"/>
    <p:sldId id="278" r:id="rId27"/>
    <p:sldId id="280" r:id="rId28"/>
    <p:sldId id="285" r:id="rId29"/>
    <p:sldId id="262" r:id="rId30"/>
    <p:sldId id="286" r:id="rId31"/>
    <p:sldId id="287" r:id="rId32"/>
    <p:sldId id="288" r:id="rId33"/>
    <p:sldId id="290" r:id="rId34"/>
    <p:sldId id="292" r:id="rId35"/>
    <p:sldId id="291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263" r:id="rId45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151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圓角矩形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28" name="日期版面配置區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BB615-5386-4B2B-96C1-E47D9AC1904A}" type="datetimeFigureOut">
              <a:rPr lang="zh-TW" altLang="en-US" smtClean="0"/>
              <a:pPr/>
              <a:t>2017/9/3</a:t>
            </a:fld>
            <a:endParaRPr lang="zh-TW" altLang="en-US"/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C33E01B0-72F6-46AE-B1A5-0B3870F88CBB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矩形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矩形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BB615-5386-4B2B-96C1-E47D9AC1904A}" type="datetimeFigureOut">
              <a:rPr lang="zh-TW" altLang="en-US" smtClean="0"/>
              <a:pPr/>
              <a:t>2017/9/3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E01B0-72F6-46AE-B1A5-0B3870F88CB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BB615-5386-4B2B-96C1-E47D9AC1904A}" type="datetimeFigureOut">
              <a:rPr lang="zh-TW" altLang="en-US" smtClean="0"/>
              <a:pPr/>
              <a:t>2017/9/3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E01B0-72F6-46AE-B1A5-0B3870F88CB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BB615-5386-4B2B-96C1-E47D9AC1904A}" type="datetimeFigureOut">
              <a:rPr lang="zh-TW" altLang="en-US" smtClean="0"/>
              <a:pPr/>
              <a:t>2017/9/3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E01B0-72F6-46AE-B1A5-0B3870F88CBB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題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圓角矩形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BB615-5386-4B2B-96C1-E47D9AC1904A}" type="datetimeFigureOut">
              <a:rPr lang="zh-TW" altLang="en-US" smtClean="0"/>
              <a:pPr/>
              <a:t>2017/9/3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C33E01B0-72F6-46AE-B1A5-0B3870F88CB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BB615-5386-4B2B-96C1-E47D9AC1904A}" type="datetimeFigureOut">
              <a:rPr lang="zh-TW" altLang="en-US" smtClean="0"/>
              <a:pPr/>
              <a:t>2017/9/3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E01B0-72F6-46AE-B1A5-0B3870F88CBB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BB615-5386-4B2B-96C1-E47D9AC1904A}" type="datetimeFigureOut">
              <a:rPr lang="zh-TW" altLang="en-US" smtClean="0"/>
              <a:pPr/>
              <a:t>2017/9/3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E01B0-72F6-46AE-B1A5-0B3870F88CBB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BB615-5386-4B2B-96C1-E47D9AC1904A}" type="datetimeFigureOut">
              <a:rPr lang="zh-TW" altLang="en-US" smtClean="0"/>
              <a:pPr/>
              <a:t>2017/9/3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E01B0-72F6-46AE-B1A5-0B3870F88CB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BB615-5386-4B2B-96C1-E47D9AC1904A}" type="datetimeFigureOut">
              <a:rPr lang="zh-TW" altLang="en-US" smtClean="0"/>
              <a:pPr/>
              <a:t>2017/9/3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E01B0-72F6-46AE-B1A5-0B3870F88CB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圓角矩形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BB615-5386-4B2B-96C1-E47D9AC1904A}" type="datetimeFigureOut">
              <a:rPr lang="zh-TW" altLang="en-US" smtClean="0"/>
              <a:pPr/>
              <a:t>2017/9/3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E01B0-72F6-46AE-B1A5-0B3870F88CBB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BB615-5386-4B2B-96C1-E47D9AC1904A}" type="datetimeFigureOut">
              <a:rPr lang="zh-TW" altLang="en-US" smtClean="0"/>
              <a:pPr/>
              <a:t>2017/9/3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C33E01B0-72F6-46AE-B1A5-0B3870F88CBB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矩形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矩形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圓角矩形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59BB615-5386-4B2B-96C1-E47D9AC1904A}" type="datetimeFigureOut">
              <a:rPr lang="zh-TW" altLang="en-US" smtClean="0"/>
              <a:pPr/>
              <a:t>2017/9/3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C33E01B0-72F6-46AE-B1A5-0B3870F88CB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3.jpeg"/><Relationship Id="rId7" Type="http://schemas.openxmlformats.org/officeDocument/2006/relationships/slide" Target="slide19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41.xml"/><Relationship Id="rId11" Type="http://schemas.openxmlformats.org/officeDocument/2006/relationships/slide" Target="slide14.xml"/><Relationship Id="rId5" Type="http://schemas.openxmlformats.org/officeDocument/2006/relationships/image" Target="../media/image4.jpeg"/><Relationship Id="rId10" Type="http://schemas.openxmlformats.org/officeDocument/2006/relationships/slide" Target="slide4.xml"/><Relationship Id="rId4" Type="http://schemas.openxmlformats.org/officeDocument/2006/relationships/slide" Target="slide38.xml"/><Relationship Id="rId9" Type="http://schemas.openxmlformats.org/officeDocument/2006/relationships/slide" Target="slide3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Relationship Id="rId4" Type="http://schemas.openxmlformats.org/officeDocument/2006/relationships/slide" Target="slide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4" Type="http://schemas.openxmlformats.org/officeDocument/2006/relationships/slide" Target="slide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二年愛班</a:t>
            </a:r>
            <a:r>
              <a:rPr lang="en-US" altLang="zh-TW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25</a:t>
            </a:r>
            <a:r>
              <a:rPr lang="zh-TW" alt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號</a:t>
            </a:r>
            <a:endParaRPr lang="en-US" altLang="zh-TW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zh-TW" alt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陳怡杉</a:t>
            </a: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zh-TW" altLang="en-US" b="1" dirty="0" smtClean="0">
                <a:ln/>
                <a:solidFill>
                  <a:schemeClr val="accent3"/>
                </a:solidFill>
              </a:rPr>
              <a:t>題目</a:t>
            </a:r>
            <a:r>
              <a:rPr lang="en-US" altLang="zh-TW" b="1" dirty="0" smtClean="0">
                <a:ln/>
                <a:solidFill>
                  <a:schemeClr val="accent3"/>
                </a:solidFill>
              </a:rPr>
              <a:t>:</a:t>
            </a:r>
            <a:r>
              <a:rPr lang="zh-TW" altLang="en-US" b="1" dirty="0" smtClean="0">
                <a:ln/>
                <a:solidFill>
                  <a:schemeClr val="accent3"/>
                </a:solidFill>
              </a:rPr>
              <a:t>社區公園地圖</a:t>
            </a:r>
            <a:endParaRPr lang="zh-TW" altLang="en-US" b="1" dirty="0">
              <a:ln/>
              <a:solidFill>
                <a:schemeClr val="accent3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7504" y="404664"/>
            <a:ext cx="29546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北昌國小</a:t>
            </a:r>
            <a:endParaRPr lang="zh-TW" alt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5" name="矩形 4"/>
          <p:cNvSpPr/>
          <p:nvPr/>
        </p:nvSpPr>
        <p:spPr>
          <a:xfrm>
            <a:off x="5508104" y="476672"/>
            <a:ext cx="335912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麥哲倫計畫</a:t>
            </a:r>
            <a:endParaRPr lang="zh-TW" altLang="en-US" sz="4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矩形 5"/>
          <p:cNvSpPr/>
          <p:nvPr/>
        </p:nvSpPr>
        <p:spPr>
          <a:xfrm>
            <a:off x="2915816" y="548680"/>
            <a:ext cx="280831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106</a:t>
            </a:r>
            <a:r>
              <a:rPr lang="zh-TW" alt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學年度</a:t>
            </a:r>
            <a:endParaRPr lang="zh-TW" alt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國富</a:t>
            </a:r>
            <a:r>
              <a:rPr lang="en-US" altLang="zh-TW" dirty="0" smtClean="0"/>
              <a:t>10</a:t>
            </a:r>
            <a:r>
              <a:rPr lang="zh-TW" altLang="en-US" dirty="0" smtClean="0"/>
              <a:t>街公園</a:t>
            </a:r>
            <a:endParaRPr lang="zh-TW" altLang="en-US" dirty="0"/>
          </a:p>
        </p:txBody>
      </p:sp>
      <p:sp>
        <p:nvSpPr>
          <p:cNvPr id="8" name="五邊形 7"/>
          <p:cNvSpPr/>
          <p:nvPr/>
        </p:nvSpPr>
        <p:spPr>
          <a:xfrm rot="10800000">
            <a:off x="6588224" y="2060848"/>
            <a:ext cx="2232248" cy="864096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6948263" y="2132856"/>
            <a:ext cx="18774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鞦韆區</a:t>
            </a:r>
            <a:endParaRPr lang="en-US" altLang="zh-TW" sz="44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9" name="圖片 8" descr="P_20170724_165509_1_p.jpg"/>
          <p:cNvPicPr>
            <a:picLocks noChangeAspect="1"/>
          </p:cNvPicPr>
          <p:nvPr/>
        </p:nvPicPr>
        <p:blipFill>
          <a:blip r:embed="rId2" cstate="print"/>
          <a:srcRect b="22700"/>
          <a:stretch>
            <a:fillRect/>
          </a:stretch>
        </p:blipFill>
        <p:spPr>
          <a:xfrm>
            <a:off x="2699792" y="1340768"/>
            <a:ext cx="3857625" cy="53012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0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40768"/>
            <a:ext cx="6872312" cy="5346025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國富</a:t>
            </a:r>
            <a:r>
              <a:rPr lang="en-US" altLang="zh-TW" dirty="0" smtClean="0"/>
              <a:t>10</a:t>
            </a:r>
            <a:r>
              <a:rPr lang="zh-TW" altLang="en-US" dirty="0" smtClean="0"/>
              <a:t>街公園</a:t>
            </a:r>
            <a:endParaRPr lang="zh-TW" altLang="en-US" dirty="0"/>
          </a:p>
        </p:txBody>
      </p:sp>
      <p:sp>
        <p:nvSpPr>
          <p:cNvPr id="8" name="五邊形 7"/>
          <p:cNvSpPr/>
          <p:nvPr/>
        </p:nvSpPr>
        <p:spPr>
          <a:xfrm rot="10800000">
            <a:off x="6588224" y="2060848"/>
            <a:ext cx="2232248" cy="864096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6948263" y="2132856"/>
            <a:ext cx="18774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滑輪場</a:t>
            </a:r>
            <a:endParaRPr lang="en-US" altLang="zh-TW" sz="44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0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96752"/>
            <a:ext cx="7232352" cy="547260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國富</a:t>
            </a:r>
            <a:r>
              <a:rPr lang="en-US" altLang="zh-TW" dirty="0" smtClean="0"/>
              <a:t>10</a:t>
            </a:r>
            <a:r>
              <a:rPr lang="zh-TW" altLang="en-US" dirty="0" smtClean="0"/>
              <a:t>街公園</a:t>
            </a:r>
            <a:endParaRPr lang="zh-TW" altLang="en-US" dirty="0"/>
          </a:p>
        </p:txBody>
      </p:sp>
      <p:sp>
        <p:nvSpPr>
          <p:cNvPr id="8" name="五邊形 7"/>
          <p:cNvSpPr/>
          <p:nvPr/>
        </p:nvSpPr>
        <p:spPr>
          <a:xfrm rot="10800000">
            <a:off x="6588224" y="2060848"/>
            <a:ext cx="2232248" cy="864096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7230391" y="2132856"/>
            <a:ext cx="131318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涼亭</a:t>
            </a:r>
            <a:endParaRPr lang="en-US" altLang="zh-TW" sz="44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9" name="按鈕形 8"/>
          <p:cNvSpPr/>
          <p:nvPr/>
        </p:nvSpPr>
        <p:spPr>
          <a:xfrm>
            <a:off x="7452320" y="5589240"/>
            <a:ext cx="1224136" cy="648072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7596336" y="5733256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  <a:hlinkClick r:id="rId3" action="ppaction://hlinksldjump"/>
              </a:rPr>
              <a:t>回地圖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5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736" y="0"/>
            <a:ext cx="4824536" cy="6659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P_20170814_172703.jpg"/>
          <p:cNvPicPr>
            <a:picLocks noChangeAspect="1"/>
          </p:cNvPicPr>
          <p:nvPr/>
        </p:nvPicPr>
        <p:blipFill>
          <a:blip r:embed="rId2" cstate="print"/>
          <a:srcRect l="8263" t="1400" r="15350" b="13601"/>
          <a:stretch>
            <a:fillRect/>
          </a:stretch>
        </p:blipFill>
        <p:spPr>
          <a:xfrm>
            <a:off x="251520" y="1628800"/>
            <a:ext cx="6552728" cy="41015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北昌活動中心廣場</a:t>
            </a:r>
            <a:endParaRPr lang="zh-TW" altLang="en-US" dirty="0"/>
          </a:p>
        </p:txBody>
      </p:sp>
      <p:sp>
        <p:nvSpPr>
          <p:cNvPr id="8" name="五邊形 7"/>
          <p:cNvSpPr/>
          <p:nvPr/>
        </p:nvSpPr>
        <p:spPr>
          <a:xfrm rot="10800000">
            <a:off x="6588224" y="2060848"/>
            <a:ext cx="2232248" cy="864096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6948261" y="2132856"/>
            <a:ext cx="187743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蹺蹺板</a:t>
            </a:r>
            <a:endParaRPr lang="en-US" altLang="zh-TW" sz="44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 descr="P_20170814_1729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628800"/>
            <a:ext cx="6228184" cy="35033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北昌活動中心廣場</a:t>
            </a:r>
            <a:endParaRPr lang="zh-TW" altLang="en-US" dirty="0"/>
          </a:p>
        </p:txBody>
      </p:sp>
      <p:sp>
        <p:nvSpPr>
          <p:cNvPr id="8" name="五邊形 7"/>
          <p:cNvSpPr/>
          <p:nvPr/>
        </p:nvSpPr>
        <p:spPr>
          <a:xfrm rot="10800000">
            <a:off x="6588224" y="2060848"/>
            <a:ext cx="2232248" cy="864096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6948261" y="2132856"/>
            <a:ext cx="18774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擺盪板</a:t>
            </a:r>
            <a:endParaRPr lang="en-US" altLang="zh-TW" sz="44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北昌活動中心廣場</a:t>
            </a:r>
            <a:endParaRPr lang="zh-TW" altLang="en-US" dirty="0"/>
          </a:p>
        </p:txBody>
      </p:sp>
      <p:sp>
        <p:nvSpPr>
          <p:cNvPr id="8" name="五邊形 7"/>
          <p:cNvSpPr/>
          <p:nvPr/>
        </p:nvSpPr>
        <p:spPr>
          <a:xfrm rot="10800000">
            <a:off x="6588224" y="2060848"/>
            <a:ext cx="2232248" cy="864096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6948260" y="2132856"/>
            <a:ext cx="18774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運動區</a:t>
            </a:r>
            <a:endParaRPr lang="en-US" altLang="zh-TW" sz="44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9" name="圖片 8" descr="P_20170814_172720.jpg"/>
          <p:cNvPicPr>
            <a:picLocks noChangeAspect="1"/>
          </p:cNvPicPr>
          <p:nvPr/>
        </p:nvPicPr>
        <p:blipFill>
          <a:blip r:embed="rId2" cstate="print"/>
          <a:srcRect l="12184" r="9638" b="6141"/>
          <a:stretch>
            <a:fillRect/>
          </a:stretch>
        </p:blipFill>
        <p:spPr>
          <a:xfrm>
            <a:off x="190590" y="1484784"/>
            <a:ext cx="6397634" cy="4320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268760"/>
            <a:ext cx="7080448" cy="531033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北昌活動中心廣場</a:t>
            </a:r>
            <a:endParaRPr lang="zh-TW" altLang="en-US" dirty="0"/>
          </a:p>
        </p:txBody>
      </p:sp>
      <p:sp>
        <p:nvSpPr>
          <p:cNvPr id="8" name="五邊形 7"/>
          <p:cNvSpPr/>
          <p:nvPr/>
        </p:nvSpPr>
        <p:spPr>
          <a:xfrm rot="10800000">
            <a:off x="6588224" y="2060848"/>
            <a:ext cx="2232248" cy="864096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6948260" y="2132856"/>
            <a:ext cx="18774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廣場區</a:t>
            </a:r>
            <a:endParaRPr lang="en-US" altLang="zh-TW" sz="44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1" name="按鈕形 10"/>
          <p:cNvSpPr/>
          <p:nvPr/>
        </p:nvSpPr>
        <p:spPr>
          <a:xfrm>
            <a:off x="7452320" y="5589240"/>
            <a:ext cx="1224136" cy="648072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7596336" y="5733256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  <a:hlinkClick r:id="rId3" action="ppaction://hlinksldjump"/>
              </a:rPr>
              <a:t>回地圖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3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116632"/>
            <a:ext cx="4752528" cy="6560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0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77492"/>
            <a:ext cx="7164288" cy="5191867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中琉紀念公園</a:t>
            </a:r>
            <a:endParaRPr lang="zh-TW" altLang="en-US" dirty="0"/>
          </a:p>
        </p:txBody>
      </p:sp>
      <p:sp>
        <p:nvSpPr>
          <p:cNvPr id="8" name="五邊形 7"/>
          <p:cNvSpPr/>
          <p:nvPr/>
        </p:nvSpPr>
        <p:spPr>
          <a:xfrm rot="10800000">
            <a:off x="6588224" y="2060848"/>
            <a:ext cx="2232248" cy="864096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6948260" y="2132856"/>
            <a:ext cx="18774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草皮區</a:t>
            </a:r>
            <a:endParaRPr lang="en-US" altLang="zh-TW" sz="44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 descr="90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051720" y="0"/>
            <a:ext cx="4896544" cy="6762365"/>
          </a:xfrm>
        </p:spPr>
      </p:pic>
      <p:pic>
        <p:nvPicPr>
          <p:cNvPr id="7" name="圖片 6" descr="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412776"/>
            <a:ext cx="2848364" cy="36004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7092280" y="4797152"/>
            <a:ext cx="190867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hlinkClick r:id="rId4" action="ppaction://hlinksldjump"/>
              </a:rPr>
              <a:t>幕後花絮</a:t>
            </a:r>
            <a:endParaRPr lang="zh-TW" altLang="en-US" sz="32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1026" name="Picture 2" descr="C:\Users\小如\AppData\Local\Microsoft\Windows\INetCache\IE\GG6WKLO8\lgi01a201408311800[1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8424" y="3933056"/>
            <a:ext cx="576064" cy="861153"/>
          </a:xfrm>
          <a:prstGeom prst="rect">
            <a:avLst/>
          </a:prstGeom>
          <a:noFill/>
        </p:spPr>
      </p:pic>
      <p:sp>
        <p:nvSpPr>
          <p:cNvPr id="6" name="矩形 5"/>
          <p:cNvSpPr/>
          <p:nvPr/>
        </p:nvSpPr>
        <p:spPr>
          <a:xfrm>
            <a:off x="4479634" y="2967335"/>
            <a:ext cx="18473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zh-TW" altLang="en-US" sz="40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7308304" y="5517232"/>
            <a:ext cx="151216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hlinkClick r:id="rId6" action="ppaction://hlinksldjump"/>
              </a:rPr>
              <a:t>公園告示牌</a:t>
            </a:r>
            <a:endParaRPr lang="zh-TW" altLang="en-US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16" name="五角星形 15">
            <a:hlinkClick r:id="rId7" action="ppaction://hlinksldjump" tooltip="中琉紀念公園"/>
          </p:cNvPr>
          <p:cNvSpPr/>
          <p:nvPr/>
        </p:nvSpPr>
        <p:spPr>
          <a:xfrm>
            <a:off x="6300192" y="836712"/>
            <a:ext cx="288032" cy="28803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五角星形 16">
            <a:hlinkClick r:id="rId8" action="ppaction://hlinksldjump" tooltip="國富１０街公園"/>
          </p:cNvPr>
          <p:cNvSpPr/>
          <p:nvPr/>
        </p:nvSpPr>
        <p:spPr>
          <a:xfrm>
            <a:off x="6228184" y="3789040"/>
            <a:ext cx="288032" cy="28803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8" name="五角星形 17">
            <a:hlinkClick r:id="rId9" action="ppaction://hlinksldjump" tooltip="勝安運動公園"/>
          </p:cNvPr>
          <p:cNvSpPr/>
          <p:nvPr/>
        </p:nvSpPr>
        <p:spPr>
          <a:xfrm>
            <a:off x="3851920" y="5157192"/>
            <a:ext cx="288032" cy="28803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9" name="五角星形 18">
            <a:hlinkClick r:id="rId10" action="ppaction://hlinksldjump" tooltip="國富２０街公園"/>
          </p:cNvPr>
          <p:cNvSpPr/>
          <p:nvPr/>
        </p:nvSpPr>
        <p:spPr>
          <a:xfrm>
            <a:off x="4139952" y="2132856"/>
            <a:ext cx="288032" cy="28803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0" name="五角星形 19">
            <a:hlinkClick r:id="rId11" action="ppaction://hlinksldjump" tooltip="北昌活動中心"/>
          </p:cNvPr>
          <p:cNvSpPr/>
          <p:nvPr/>
        </p:nvSpPr>
        <p:spPr>
          <a:xfrm>
            <a:off x="4572000" y="3140968"/>
            <a:ext cx="288032" cy="28803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00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68760"/>
            <a:ext cx="7812360" cy="532859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中琉紀念公園</a:t>
            </a:r>
            <a:endParaRPr lang="zh-TW" altLang="en-US" dirty="0"/>
          </a:p>
        </p:txBody>
      </p:sp>
      <p:sp>
        <p:nvSpPr>
          <p:cNvPr id="8" name="五邊形 7"/>
          <p:cNvSpPr/>
          <p:nvPr/>
        </p:nvSpPr>
        <p:spPr>
          <a:xfrm rot="10800000">
            <a:off x="6588224" y="2060848"/>
            <a:ext cx="2232248" cy="864096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6948260" y="2132856"/>
            <a:ext cx="18774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草皮區</a:t>
            </a:r>
            <a:endParaRPr lang="en-US" altLang="zh-TW" sz="44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0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268760"/>
            <a:ext cx="7549976" cy="54006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中琉紀念公園</a:t>
            </a:r>
            <a:endParaRPr lang="zh-TW" altLang="en-US" dirty="0"/>
          </a:p>
        </p:txBody>
      </p:sp>
      <p:sp>
        <p:nvSpPr>
          <p:cNvPr id="8" name="五邊形 7"/>
          <p:cNvSpPr/>
          <p:nvPr/>
        </p:nvSpPr>
        <p:spPr>
          <a:xfrm rot="10800000">
            <a:off x="6588224" y="2060848"/>
            <a:ext cx="2232248" cy="864096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6948260" y="2132856"/>
            <a:ext cx="18774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遊戲區</a:t>
            </a:r>
            <a:endParaRPr lang="en-US" altLang="zh-TW" sz="44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00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68760"/>
            <a:ext cx="7376369" cy="558924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中琉紀念公園</a:t>
            </a:r>
            <a:endParaRPr lang="zh-TW" altLang="en-US" dirty="0"/>
          </a:p>
        </p:txBody>
      </p:sp>
      <p:sp>
        <p:nvSpPr>
          <p:cNvPr id="8" name="五邊形 7"/>
          <p:cNvSpPr/>
          <p:nvPr/>
        </p:nvSpPr>
        <p:spPr>
          <a:xfrm rot="10800000">
            <a:off x="6588224" y="2060848"/>
            <a:ext cx="2232248" cy="864096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6948260" y="2132856"/>
            <a:ext cx="18774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遊戲區</a:t>
            </a:r>
            <a:endParaRPr lang="en-US" altLang="zh-TW" sz="44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P_20170809_094044.jpg"/>
          <p:cNvPicPr>
            <a:picLocks noChangeAspect="1"/>
          </p:cNvPicPr>
          <p:nvPr/>
        </p:nvPicPr>
        <p:blipFill>
          <a:blip r:embed="rId2" cstate="print"/>
          <a:srcRect l="16138" t="9401" r="9838"/>
          <a:stretch>
            <a:fillRect/>
          </a:stretch>
        </p:blipFill>
        <p:spPr>
          <a:xfrm>
            <a:off x="179512" y="1700808"/>
            <a:ext cx="6768752" cy="46599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中琉紀念公園</a:t>
            </a:r>
            <a:endParaRPr lang="zh-TW" altLang="en-US" dirty="0"/>
          </a:p>
        </p:txBody>
      </p:sp>
      <p:sp>
        <p:nvSpPr>
          <p:cNvPr id="8" name="五邊形 7"/>
          <p:cNvSpPr/>
          <p:nvPr/>
        </p:nvSpPr>
        <p:spPr>
          <a:xfrm rot="10800000">
            <a:off x="6588224" y="2060848"/>
            <a:ext cx="2232248" cy="864096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6948260" y="2132856"/>
            <a:ext cx="18774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遊戲區</a:t>
            </a:r>
            <a:endParaRPr lang="en-US" altLang="zh-TW" sz="44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中琉紀念公園</a:t>
            </a:r>
            <a:endParaRPr lang="zh-TW" altLang="en-US" dirty="0"/>
          </a:p>
        </p:txBody>
      </p:sp>
      <p:sp>
        <p:nvSpPr>
          <p:cNvPr id="8" name="五邊形 7"/>
          <p:cNvSpPr/>
          <p:nvPr/>
        </p:nvSpPr>
        <p:spPr>
          <a:xfrm rot="10800000">
            <a:off x="6588224" y="2060848"/>
            <a:ext cx="2232248" cy="864096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6948260" y="2132856"/>
            <a:ext cx="18774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遊戲區</a:t>
            </a:r>
            <a:endParaRPr lang="en-US" altLang="zh-TW" sz="44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7" name="圖片 6" descr="P_20170809_094400_1_p.jpg"/>
          <p:cNvPicPr>
            <a:picLocks noChangeAspect="1"/>
          </p:cNvPicPr>
          <p:nvPr/>
        </p:nvPicPr>
        <p:blipFill>
          <a:blip r:embed="rId2" cstate="print"/>
          <a:srcRect t="22700"/>
          <a:stretch>
            <a:fillRect/>
          </a:stretch>
        </p:blipFill>
        <p:spPr>
          <a:xfrm>
            <a:off x="2555776" y="1340768"/>
            <a:ext cx="3857625" cy="53012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0007.jpg"/>
          <p:cNvPicPr>
            <a:picLocks noChangeAspect="1"/>
          </p:cNvPicPr>
          <p:nvPr/>
        </p:nvPicPr>
        <p:blipFill>
          <a:blip r:embed="rId2" cstate="print"/>
          <a:srcRect l="11413" t="6298" r="11413"/>
          <a:stretch>
            <a:fillRect/>
          </a:stretch>
        </p:blipFill>
        <p:spPr>
          <a:xfrm>
            <a:off x="0" y="1340768"/>
            <a:ext cx="7056784" cy="504056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中琉紀念公園</a:t>
            </a:r>
            <a:endParaRPr lang="zh-TW" altLang="en-US" dirty="0"/>
          </a:p>
        </p:txBody>
      </p:sp>
      <p:sp>
        <p:nvSpPr>
          <p:cNvPr id="8" name="五邊形 7"/>
          <p:cNvSpPr/>
          <p:nvPr/>
        </p:nvSpPr>
        <p:spPr>
          <a:xfrm rot="10800000">
            <a:off x="6588224" y="2060848"/>
            <a:ext cx="2232248" cy="864096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6948260" y="2132856"/>
            <a:ext cx="18774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玩沙區</a:t>
            </a:r>
            <a:endParaRPr lang="en-US" altLang="zh-TW" sz="44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P_20170809_0945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916832"/>
            <a:ext cx="7516327" cy="42279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中琉紀念公園</a:t>
            </a:r>
            <a:endParaRPr lang="zh-TW" altLang="en-US" dirty="0"/>
          </a:p>
        </p:txBody>
      </p:sp>
      <p:sp>
        <p:nvSpPr>
          <p:cNvPr id="8" name="五邊形 7"/>
          <p:cNvSpPr/>
          <p:nvPr/>
        </p:nvSpPr>
        <p:spPr>
          <a:xfrm rot="10800000">
            <a:off x="6588224" y="2060848"/>
            <a:ext cx="2232248" cy="864096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6948260" y="2132856"/>
            <a:ext cx="18774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滑輪區</a:t>
            </a:r>
            <a:endParaRPr lang="en-US" altLang="zh-TW" sz="44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P_20170809_093731.jpg"/>
          <p:cNvPicPr>
            <a:picLocks noChangeAspect="1"/>
          </p:cNvPicPr>
          <p:nvPr/>
        </p:nvPicPr>
        <p:blipFill>
          <a:blip r:embed="rId2" cstate="print"/>
          <a:srcRect l="3588" r="4927"/>
          <a:stretch>
            <a:fillRect/>
          </a:stretch>
        </p:blipFill>
        <p:spPr>
          <a:xfrm>
            <a:off x="179512" y="1556792"/>
            <a:ext cx="7344816" cy="47525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中琉紀念公園</a:t>
            </a:r>
            <a:endParaRPr lang="zh-TW" altLang="en-US" dirty="0"/>
          </a:p>
        </p:txBody>
      </p:sp>
      <p:sp>
        <p:nvSpPr>
          <p:cNvPr id="8" name="五邊形 7"/>
          <p:cNvSpPr/>
          <p:nvPr/>
        </p:nvSpPr>
        <p:spPr>
          <a:xfrm rot="10800000">
            <a:off x="6588224" y="2060848"/>
            <a:ext cx="2232248" cy="864096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6948260" y="2132856"/>
            <a:ext cx="18774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造景區</a:t>
            </a:r>
            <a:endParaRPr lang="en-US" altLang="zh-TW" sz="44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0006.jpg"/>
          <p:cNvPicPr>
            <a:picLocks noChangeAspect="1"/>
          </p:cNvPicPr>
          <p:nvPr/>
        </p:nvPicPr>
        <p:blipFill>
          <a:blip r:embed="rId2" cstate="print"/>
          <a:srcRect l="12201" t="5024" r="12200"/>
          <a:stretch>
            <a:fillRect/>
          </a:stretch>
        </p:blipFill>
        <p:spPr>
          <a:xfrm>
            <a:off x="179512" y="1268760"/>
            <a:ext cx="6912768" cy="544522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中琉紀念公園</a:t>
            </a:r>
            <a:endParaRPr lang="zh-TW" altLang="en-US" dirty="0"/>
          </a:p>
        </p:txBody>
      </p:sp>
      <p:sp>
        <p:nvSpPr>
          <p:cNvPr id="8" name="五邊形 7"/>
          <p:cNvSpPr/>
          <p:nvPr/>
        </p:nvSpPr>
        <p:spPr>
          <a:xfrm rot="10800000">
            <a:off x="6588224" y="2060848"/>
            <a:ext cx="2232248" cy="864096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6948260" y="2132856"/>
            <a:ext cx="18774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涼亭區</a:t>
            </a:r>
            <a:endParaRPr lang="en-US" altLang="zh-TW" sz="44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9" name="按鈕形 8"/>
          <p:cNvSpPr/>
          <p:nvPr/>
        </p:nvSpPr>
        <p:spPr>
          <a:xfrm>
            <a:off x="7452320" y="5589240"/>
            <a:ext cx="1224136" cy="648072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7596336" y="5733256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  <a:hlinkClick r:id="rId3" action="ppaction://hlinksldjump"/>
              </a:rPr>
              <a:t>回地圖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4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116632"/>
            <a:ext cx="4752528" cy="65601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 descr="10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123728" y="0"/>
            <a:ext cx="4823032" cy="665748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P_20170814_173748.jpg"/>
          <p:cNvPicPr>
            <a:picLocks noChangeAspect="1"/>
          </p:cNvPicPr>
          <p:nvPr/>
        </p:nvPicPr>
        <p:blipFill>
          <a:blip r:embed="rId2" cstate="print">
            <a:lum bright="-10000" contrast="20000"/>
          </a:blip>
          <a:srcRect l="6706"/>
          <a:stretch>
            <a:fillRect/>
          </a:stretch>
        </p:blipFill>
        <p:spPr>
          <a:xfrm>
            <a:off x="179512" y="1556792"/>
            <a:ext cx="7012271" cy="42279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勝安運動公園</a:t>
            </a:r>
            <a:endParaRPr lang="zh-TW" altLang="en-US" dirty="0"/>
          </a:p>
        </p:txBody>
      </p:sp>
      <p:sp>
        <p:nvSpPr>
          <p:cNvPr id="8" name="五邊形 7"/>
          <p:cNvSpPr/>
          <p:nvPr/>
        </p:nvSpPr>
        <p:spPr>
          <a:xfrm rot="10800000">
            <a:off x="6588224" y="2060848"/>
            <a:ext cx="2232248" cy="864096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6948260" y="2132856"/>
            <a:ext cx="18774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草皮區</a:t>
            </a:r>
            <a:endParaRPr lang="en-US" altLang="zh-TW" sz="44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P_20170814_174834.jp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rcRect l="5113" t="1001" r="16925"/>
          <a:stretch>
            <a:fillRect/>
          </a:stretch>
        </p:blipFill>
        <p:spPr>
          <a:xfrm>
            <a:off x="179512" y="1556792"/>
            <a:ext cx="7128792" cy="50920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勝安運動公園</a:t>
            </a:r>
            <a:endParaRPr lang="zh-TW" altLang="en-US" dirty="0"/>
          </a:p>
        </p:txBody>
      </p:sp>
      <p:sp>
        <p:nvSpPr>
          <p:cNvPr id="8" name="五邊形 7"/>
          <p:cNvSpPr/>
          <p:nvPr/>
        </p:nvSpPr>
        <p:spPr>
          <a:xfrm rot="10800000">
            <a:off x="6588224" y="2060848"/>
            <a:ext cx="2232248" cy="864096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6948260" y="2132856"/>
            <a:ext cx="18774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遊戲區</a:t>
            </a:r>
            <a:endParaRPr lang="en-US" altLang="zh-TW" sz="44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P_20170725_172341.jpg"/>
          <p:cNvPicPr>
            <a:picLocks noChangeAspect="1"/>
          </p:cNvPicPr>
          <p:nvPr/>
        </p:nvPicPr>
        <p:blipFill>
          <a:blip r:embed="rId2" cstate="print"/>
          <a:srcRect l="9051" t="6601" r="23225" b="-3199"/>
          <a:stretch>
            <a:fillRect/>
          </a:stretch>
        </p:blipFill>
        <p:spPr>
          <a:xfrm>
            <a:off x="539552" y="1412776"/>
            <a:ext cx="6192688" cy="49685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勝安運動公園</a:t>
            </a:r>
            <a:endParaRPr lang="zh-TW" altLang="en-US" dirty="0"/>
          </a:p>
        </p:txBody>
      </p:sp>
      <p:sp>
        <p:nvSpPr>
          <p:cNvPr id="8" name="五邊形 7"/>
          <p:cNvSpPr/>
          <p:nvPr/>
        </p:nvSpPr>
        <p:spPr>
          <a:xfrm rot="10800000">
            <a:off x="6588224" y="2060848"/>
            <a:ext cx="2232248" cy="864096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6948260" y="2132856"/>
            <a:ext cx="18774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遊戲區</a:t>
            </a:r>
            <a:endParaRPr lang="en-US" altLang="zh-TW" sz="44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P_20170814_174159.jp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rcRect l="10626" r="6688" b="-399"/>
          <a:stretch>
            <a:fillRect/>
          </a:stretch>
        </p:blipFill>
        <p:spPr>
          <a:xfrm>
            <a:off x="179512" y="1484784"/>
            <a:ext cx="7560840" cy="51640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勝安運動公園</a:t>
            </a:r>
            <a:endParaRPr lang="zh-TW" altLang="en-US" dirty="0"/>
          </a:p>
        </p:txBody>
      </p:sp>
      <p:sp>
        <p:nvSpPr>
          <p:cNvPr id="8" name="五邊形 7"/>
          <p:cNvSpPr/>
          <p:nvPr/>
        </p:nvSpPr>
        <p:spPr>
          <a:xfrm rot="10800000">
            <a:off x="6012160" y="1628800"/>
            <a:ext cx="3131840" cy="936104"/>
          </a:xfrm>
          <a:prstGeom prst="homePlate">
            <a:avLst/>
          </a:prstGeom>
          <a:blipFill dpi="0" rotWithShape="1">
            <a:blip r:embed="rId3">
              <a:alphaModFix amt="59000"/>
              <a:duotone>
                <a:schemeClr val="accent1">
                  <a:tint val="30000"/>
                  <a:satMod val="300000"/>
                </a:schemeClr>
                <a:schemeClr val="accent1">
                  <a:tint val="40000"/>
                  <a:satMod val="200000"/>
                </a:schemeClr>
              </a:duotone>
            </a:blip>
            <a:srcRect/>
            <a:tile tx="0" ty="0" sx="70000" sy="70000" flip="none" algn="ctr"/>
          </a:blip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6394529" y="1772816"/>
            <a:ext cx="274947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體能訓練區</a:t>
            </a:r>
            <a:endParaRPr lang="en-US" altLang="zh-TW" sz="40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P_20170814_173726.jpg"/>
          <p:cNvPicPr>
            <a:picLocks noChangeAspect="1"/>
          </p:cNvPicPr>
          <p:nvPr/>
        </p:nvPicPr>
        <p:blipFill>
          <a:blip r:embed="rId2" cstate="print"/>
          <a:srcRect l="21602" t="447"/>
          <a:stretch>
            <a:fillRect/>
          </a:stretch>
        </p:blipFill>
        <p:spPr>
          <a:xfrm>
            <a:off x="251519" y="1412776"/>
            <a:ext cx="6451859" cy="46085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勝安運動公園</a:t>
            </a:r>
            <a:endParaRPr lang="zh-TW" altLang="en-US" dirty="0"/>
          </a:p>
        </p:txBody>
      </p:sp>
      <p:sp>
        <p:nvSpPr>
          <p:cNvPr id="8" name="五邊形 7"/>
          <p:cNvSpPr/>
          <p:nvPr/>
        </p:nvSpPr>
        <p:spPr>
          <a:xfrm rot="10800000">
            <a:off x="6588224" y="2060848"/>
            <a:ext cx="2232248" cy="864096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6948260" y="2132856"/>
            <a:ext cx="18774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涼亭區</a:t>
            </a:r>
            <a:endParaRPr lang="en-US" altLang="zh-TW" sz="44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勝安運動公園</a:t>
            </a:r>
            <a:endParaRPr lang="zh-TW" altLang="en-US" dirty="0"/>
          </a:p>
        </p:txBody>
      </p:sp>
      <p:sp>
        <p:nvSpPr>
          <p:cNvPr id="8" name="五邊形 7"/>
          <p:cNvSpPr/>
          <p:nvPr/>
        </p:nvSpPr>
        <p:spPr>
          <a:xfrm rot="10800000">
            <a:off x="6588224" y="2060848"/>
            <a:ext cx="2232248" cy="864096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6948259" y="2132856"/>
            <a:ext cx="18774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步道</a:t>
            </a:r>
            <a:r>
              <a:rPr lang="zh-TW" altLang="en-US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區</a:t>
            </a:r>
            <a:endParaRPr lang="en-US" altLang="zh-TW" sz="44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2" name="圖片 11" descr="P_20170725_175133_p.jp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rcRect t="17450" b="3801"/>
          <a:stretch>
            <a:fillRect/>
          </a:stretch>
        </p:blipFill>
        <p:spPr>
          <a:xfrm>
            <a:off x="2555776" y="1484784"/>
            <a:ext cx="3584996" cy="50189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P_20170814_174922.jpg"/>
          <p:cNvPicPr>
            <a:picLocks noChangeAspect="1"/>
          </p:cNvPicPr>
          <p:nvPr/>
        </p:nvPicPr>
        <p:blipFill>
          <a:blip r:embed="rId2" cstate="print"/>
          <a:srcRect t="7000" r="25587"/>
          <a:stretch>
            <a:fillRect/>
          </a:stretch>
        </p:blipFill>
        <p:spPr>
          <a:xfrm>
            <a:off x="251520" y="1484784"/>
            <a:ext cx="6804248" cy="47834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勝安運動公園</a:t>
            </a:r>
            <a:endParaRPr lang="zh-TW" altLang="en-US" dirty="0"/>
          </a:p>
        </p:txBody>
      </p:sp>
      <p:sp>
        <p:nvSpPr>
          <p:cNvPr id="8" name="五邊形 7"/>
          <p:cNvSpPr/>
          <p:nvPr/>
        </p:nvSpPr>
        <p:spPr>
          <a:xfrm rot="10800000">
            <a:off x="6588224" y="2060848"/>
            <a:ext cx="2232248" cy="864096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6948260" y="2132856"/>
            <a:ext cx="18774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網球場</a:t>
            </a:r>
            <a:endParaRPr lang="en-US" altLang="zh-TW" sz="44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勝安運動公園</a:t>
            </a:r>
            <a:endParaRPr lang="zh-TW" altLang="en-US" dirty="0"/>
          </a:p>
        </p:txBody>
      </p:sp>
      <p:sp>
        <p:nvSpPr>
          <p:cNvPr id="8" name="五邊形 7"/>
          <p:cNvSpPr/>
          <p:nvPr/>
        </p:nvSpPr>
        <p:spPr>
          <a:xfrm rot="10800000">
            <a:off x="6588224" y="2060848"/>
            <a:ext cx="2232248" cy="864096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6948259" y="2132856"/>
            <a:ext cx="18774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籃球場</a:t>
            </a:r>
            <a:endParaRPr lang="en-US" altLang="zh-TW" sz="44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6" name="圖片 5" descr="P_20170818_085653_1_p.jpg"/>
          <p:cNvPicPr>
            <a:picLocks noChangeAspect="1"/>
          </p:cNvPicPr>
          <p:nvPr/>
        </p:nvPicPr>
        <p:blipFill>
          <a:blip r:embed="rId2" cstate="print">
            <a:lum bright="-10000" contrast="10000"/>
          </a:blip>
          <a:srcRect t="17450" b="3801"/>
          <a:stretch>
            <a:fillRect/>
          </a:stretch>
        </p:blipFill>
        <p:spPr>
          <a:xfrm>
            <a:off x="2627784" y="1457400"/>
            <a:ext cx="3857625" cy="5400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按鈕形 6"/>
          <p:cNvSpPr/>
          <p:nvPr/>
        </p:nvSpPr>
        <p:spPr>
          <a:xfrm>
            <a:off x="7452320" y="5589240"/>
            <a:ext cx="1224136" cy="648072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7596336" y="5733256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  <a:hlinkClick r:id="rId3" action="ppaction://hlinksldjump"/>
              </a:rPr>
              <a:t>回地圖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幕後花絮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899592" y="1988840"/>
            <a:ext cx="1905000" cy="4495800"/>
          </a:xfrm>
        </p:spPr>
        <p:txBody>
          <a:bodyPr/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紀錄走了幾步</a:t>
            </a:r>
            <a:endParaRPr lang="zh-TW" altLang="en-US" dirty="0">
              <a:solidFill>
                <a:srgbClr val="FF0000"/>
              </a:solidFill>
            </a:endParaRPr>
          </a:p>
        </p:txBody>
      </p:sp>
      <p:pic>
        <p:nvPicPr>
          <p:cNvPr id="5" name="內容版面配置區 4" descr="P_20170702_10044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2636912"/>
            <a:ext cx="5715000" cy="3214688"/>
          </a:xfrm>
        </p:spPr>
      </p:pic>
      <p:pic>
        <p:nvPicPr>
          <p:cNvPr id="6" name="圖片 5" descr="P_20170702_100432_1_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2160" y="1340768"/>
            <a:ext cx="2536380" cy="4509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幕後花絮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899592" y="1628800"/>
            <a:ext cx="1905000" cy="4495800"/>
          </a:xfrm>
        </p:spPr>
        <p:txBody>
          <a:bodyPr/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玩到不想回家</a:t>
            </a:r>
            <a:endParaRPr lang="zh-TW" altLang="en-US" dirty="0">
              <a:solidFill>
                <a:srgbClr val="FF0000"/>
              </a:solidFill>
            </a:endParaRPr>
          </a:p>
        </p:txBody>
      </p:sp>
      <p:pic>
        <p:nvPicPr>
          <p:cNvPr id="12" name="內容版面配置區 11" descr="P_20170818_092257_p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988840"/>
            <a:ext cx="2528888" cy="4495800"/>
          </a:xfrm>
        </p:spPr>
      </p:pic>
      <p:pic>
        <p:nvPicPr>
          <p:cNvPr id="13" name="圖片 12" descr="P_20170702_095158_1_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3848" y="1340768"/>
            <a:ext cx="2864917" cy="5093186"/>
          </a:xfrm>
          <a:prstGeom prst="rect">
            <a:avLst/>
          </a:prstGeom>
        </p:spPr>
      </p:pic>
      <p:pic>
        <p:nvPicPr>
          <p:cNvPr id="14" name="圖片 13" descr="P_20170814_1744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59548" y="908720"/>
            <a:ext cx="3184452" cy="5661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國富</a:t>
            </a:r>
            <a:r>
              <a:rPr lang="en-US" altLang="zh-TW" dirty="0" smtClean="0"/>
              <a:t>20</a:t>
            </a:r>
            <a:r>
              <a:rPr lang="zh-TW" altLang="en-US" dirty="0" smtClean="0"/>
              <a:t>街公園</a:t>
            </a:r>
            <a:endParaRPr lang="zh-TW" altLang="en-US" dirty="0"/>
          </a:p>
        </p:txBody>
      </p:sp>
      <p:pic>
        <p:nvPicPr>
          <p:cNvPr id="6" name="內容版面配置區 5" descr="000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755575" y="1412776"/>
            <a:ext cx="6179595" cy="4248472"/>
          </a:xfrm>
        </p:spPr>
      </p:pic>
      <p:sp>
        <p:nvSpPr>
          <p:cNvPr id="8" name="五邊形 7"/>
          <p:cNvSpPr/>
          <p:nvPr/>
        </p:nvSpPr>
        <p:spPr>
          <a:xfrm rot="10800000">
            <a:off x="6588224" y="2060848"/>
            <a:ext cx="2232248" cy="864096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6948264" y="2132856"/>
            <a:ext cx="18774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遊戲區</a:t>
            </a:r>
            <a:endParaRPr lang="zh-TW" altLang="en-US" sz="4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幕後花絮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899592" y="1628800"/>
            <a:ext cx="1905000" cy="4495800"/>
          </a:xfrm>
        </p:spPr>
        <p:txBody>
          <a:bodyPr/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畫地圖</a:t>
            </a:r>
            <a:endParaRPr lang="zh-TW" altLang="en-US" dirty="0">
              <a:solidFill>
                <a:srgbClr val="FF0000"/>
              </a:solidFill>
            </a:endParaRPr>
          </a:p>
        </p:txBody>
      </p:sp>
      <p:pic>
        <p:nvPicPr>
          <p:cNvPr id="8" name="內容版面配置區 7" descr="P_20170819_16512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2132856"/>
            <a:ext cx="5715000" cy="3214688"/>
          </a:xfrm>
        </p:spPr>
      </p:pic>
      <p:pic>
        <p:nvPicPr>
          <p:cNvPr id="9" name="圖片 8" descr="P_20170821_201531.jpg"/>
          <p:cNvPicPr>
            <a:picLocks noChangeAspect="1"/>
          </p:cNvPicPr>
          <p:nvPr/>
        </p:nvPicPr>
        <p:blipFill>
          <a:blip r:embed="rId3" cstate="print"/>
          <a:srcRect l="23225" t="2401" r="19288"/>
          <a:stretch>
            <a:fillRect/>
          </a:stretch>
        </p:blipFill>
        <p:spPr>
          <a:xfrm>
            <a:off x="3131840" y="908720"/>
            <a:ext cx="6012160" cy="5472608"/>
          </a:xfrm>
          <a:prstGeom prst="rect">
            <a:avLst/>
          </a:prstGeom>
        </p:spPr>
      </p:pic>
      <p:sp>
        <p:nvSpPr>
          <p:cNvPr id="11" name="按鈕形 10"/>
          <p:cNvSpPr/>
          <p:nvPr/>
        </p:nvSpPr>
        <p:spPr>
          <a:xfrm>
            <a:off x="611560" y="5733256"/>
            <a:ext cx="1008112" cy="504056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/>
          <p:cNvSpPr txBox="1"/>
          <p:nvPr/>
        </p:nvSpPr>
        <p:spPr>
          <a:xfrm>
            <a:off x="611560" y="580526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  <a:hlinkClick r:id="rId4" action="ppaction://hlinksldjump"/>
              </a:rPr>
              <a:t>回地圖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公園告示牌</a:t>
            </a:r>
            <a:endParaRPr lang="zh-TW" altLang="en-US" dirty="0"/>
          </a:p>
        </p:txBody>
      </p:sp>
      <p:pic>
        <p:nvPicPr>
          <p:cNvPr id="5" name="內容版面配置區 4" descr="P_20170818_085713_1_p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503362" y="1447800"/>
            <a:ext cx="2571750" cy="4572000"/>
          </a:xfrm>
        </p:spPr>
      </p:pic>
      <p:pic>
        <p:nvPicPr>
          <p:cNvPr id="6" name="內容版面配置區 5" descr="P_20170818_085950_1_p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5522912" y="1447800"/>
            <a:ext cx="2571750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公園告示牌</a:t>
            </a:r>
            <a:endParaRPr lang="zh-TW" altLang="en-US" dirty="0"/>
          </a:p>
        </p:txBody>
      </p:sp>
      <p:pic>
        <p:nvPicPr>
          <p:cNvPr id="8" name="內容版面配置區 7" descr="P_20170814_172635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t="14984"/>
          <a:stretch>
            <a:fillRect/>
          </a:stretch>
        </p:blipFill>
        <p:spPr>
          <a:xfrm>
            <a:off x="1115616" y="1546817"/>
            <a:ext cx="2959496" cy="4472983"/>
          </a:xfrm>
        </p:spPr>
      </p:pic>
      <p:pic>
        <p:nvPicPr>
          <p:cNvPr id="10" name="內容版面配置區 9" descr="0016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933950" y="1911133"/>
            <a:ext cx="3749675" cy="364533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公園告示牌</a:t>
            </a:r>
            <a:endParaRPr lang="zh-TW" altLang="en-US" dirty="0"/>
          </a:p>
        </p:txBody>
      </p:sp>
      <p:pic>
        <p:nvPicPr>
          <p:cNvPr id="9" name="內容版面配置區 8" descr="P_20170725_175246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l="39933" r="13978"/>
          <a:stretch>
            <a:fillRect/>
          </a:stretch>
        </p:blipFill>
        <p:spPr>
          <a:xfrm>
            <a:off x="899592" y="1484784"/>
            <a:ext cx="3391346" cy="4320479"/>
          </a:xfrm>
        </p:spPr>
      </p:pic>
      <p:pic>
        <p:nvPicPr>
          <p:cNvPr id="12" name="內容版面配置區 11" descr="P_20170724_165745_1_p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5522912" y="1447800"/>
            <a:ext cx="2571750" cy="4572000"/>
          </a:xfrm>
        </p:spPr>
      </p:pic>
      <p:sp>
        <p:nvSpPr>
          <p:cNvPr id="13" name="按鈕形 12"/>
          <p:cNvSpPr/>
          <p:nvPr/>
        </p:nvSpPr>
        <p:spPr>
          <a:xfrm>
            <a:off x="7812360" y="6093296"/>
            <a:ext cx="1008112" cy="504056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/>
          <p:cNvSpPr txBox="1"/>
          <p:nvPr/>
        </p:nvSpPr>
        <p:spPr>
          <a:xfrm>
            <a:off x="7812360" y="616530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  <a:hlinkClick r:id="rId4" action="ppaction://hlinksldjump"/>
              </a:rPr>
              <a:t>回地圖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P_20170702_094535_1_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3187" y="0"/>
            <a:ext cx="3857625" cy="6858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2555776" y="1844824"/>
            <a:ext cx="4176464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3600" dirty="0" smtClean="0"/>
              <a:t>報告完畢 謝謝大家</a:t>
            </a:r>
            <a:endParaRPr lang="zh-TW" altLang="en-US" sz="3600" dirty="0"/>
          </a:p>
        </p:txBody>
      </p:sp>
      <p:sp>
        <p:nvSpPr>
          <p:cNvPr id="5" name="按鈕形 4"/>
          <p:cNvSpPr/>
          <p:nvPr/>
        </p:nvSpPr>
        <p:spPr>
          <a:xfrm>
            <a:off x="7812360" y="6093296"/>
            <a:ext cx="1008112" cy="504056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7812360" y="616530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  <a:hlinkClick r:id="rId3" action="ppaction://hlinksldjump"/>
              </a:rPr>
              <a:t>回地圖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0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40768"/>
            <a:ext cx="7380312" cy="504056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國富</a:t>
            </a:r>
            <a:r>
              <a:rPr lang="en-US" altLang="zh-TW" dirty="0" smtClean="0"/>
              <a:t>20</a:t>
            </a:r>
            <a:r>
              <a:rPr lang="zh-TW" altLang="en-US" dirty="0" smtClean="0"/>
              <a:t>街公園</a:t>
            </a:r>
            <a:endParaRPr lang="zh-TW" altLang="en-US" dirty="0"/>
          </a:p>
        </p:txBody>
      </p:sp>
      <p:sp>
        <p:nvSpPr>
          <p:cNvPr id="8" name="五邊形 7"/>
          <p:cNvSpPr/>
          <p:nvPr/>
        </p:nvSpPr>
        <p:spPr>
          <a:xfrm rot="10800000">
            <a:off x="6588224" y="2060848"/>
            <a:ext cx="2232248" cy="864096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6948264" y="2132856"/>
            <a:ext cx="18774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鞦韆區</a:t>
            </a:r>
            <a:endParaRPr lang="zh-TW" altLang="en-US" sz="4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內容版面配置區 8" descr="0005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124744"/>
            <a:ext cx="7200800" cy="4693501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國富</a:t>
            </a:r>
            <a:r>
              <a:rPr lang="en-US" altLang="zh-TW" dirty="0" smtClean="0"/>
              <a:t>20</a:t>
            </a:r>
            <a:r>
              <a:rPr lang="zh-TW" altLang="en-US" dirty="0" smtClean="0"/>
              <a:t>街公園</a:t>
            </a:r>
            <a:endParaRPr lang="zh-TW" altLang="en-US" dirty="0"/>
          </a:p>
        </p:txBody>
      </p:sp>
      <p:sp>
        <p:nvSpPr>
          <p:cNvPr id="8" name="五邊形 7"/>
          <p:cNvSpPr/>
          <p:nvPr/>
        </p:nvSpPr>
        <p:spPr>
          <a:xfrm rot="10800000">
            <a:off x="6588224" y="2060848"/>
            <a:ext cx="2232248" cy="864096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6948264" y="2132856"/>
            <a:ext cx="18774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藍球場</a:t>
            </a:r>
            <a:endParaRPr lang="zh-TW" altLang="en-US" sz="4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6" descr="000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-324544" y="1340768"/>
            <a:ext cx="7776864" cy="5184576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國富</a:t>
            </a:r>
            <a:r>
              <a:rPr lang="en-US" altLang="zh-TW" dirty="0" smtClean="0"/>
              <a:t>20</a:t>
            </a:r>
            <a:r>
              <a:rPr lang="zh-TW" altLang="en-US" dirty="0" smtClean="0"/>
              <a:t>街公園</a:t>
            </a:r>
            <a:endParaRPr lang="zh-TW" altLang="en-US" dirty="0"/>
          </a:p>
        </p:txBody>
      </p:sp>
      <p:sp>
        <p:nvSpPr>
          <p:cNvPr id="8" name="五邊形 7"/>
          <p:cNvSpPr/>
          <p:nvPr/>
        </p:nvSpPr>
        <p:spPr>
          <a:xfrm rot="10800000">
            <a:off x="6588224" y="2060848"/>
            <a:ext cx="2232248" cy="864096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6948263" y="2132856"/>
            <a:ext cx="18774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滑輪</a:t>
            </a:r>
            <a:r>
              <a:rPr lang="zh-TW" alt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場</a:t>
            </a:r>
            <a:endParaRPr lang="en-US" altLang="zh-TW" sz="44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grpSp>
        <p:nvGrpSpPr>
          <p:cNvPr id="11" name="群組 10"/>
          <p:cNvGrpSpPr/>
          <p:nvPr/>
        </p:nvGrpSpPr>
        <p:grpSpPr>
          <a:xfrm>
            <a:off x="7452320" y="5589240"/>
            <a:ext cx="1224136" cy="648072"/>
            <a:chOff x="7452320" y="5589240"/>
            <a:chExt cx="1224136" cy="648072"/>
          </a:xfrm>
        </p:grpSpPr>
        <p:sp>
          <p:nvSpPr>
            <p:cNvPr id="9" name="按鈕形 8"/>
            <p:cNvSpPr/>
            <p:nvPr/>
          </p:nvSpPr>
          <p:spPr>
            <a:xfrm>
              <a:off x="7452320" y="5589240"/>
              <a:ext cx="1224136" cy="648072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" name="文字方塊 5"/>
            <p:cNvSpPr txBox="1"/>
            <p:nvPr/>
          </p:nvSpPr>
          <p:spPr>
            <a:xfrm>
              <a:off x="7596336" y="5733256"/>
              <a:ext cx="10801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 smtClean="0">
                  <a:solidFill>
                    <a:srgbClr val="FF0000"/>
                  </a:solidFill>
                  <a:hlinkClick r:id="rId3" action="ppaction://hlinksldjump"/>
                </a:rPr>
                <a:t>回地圖</a:t>
              </a:r>
              <a:endParaRPr lang="zh-TW" altLang="en-US" b="1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148917"/>
            <a:ext cx="4860412" cy="67090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國富</a:t>
            </a:r>
            <a:r>
              <a:rPr lang="en-US" altLang="zh-TW" dirty="0" smtClean="0"/>
              <a:t>10</a:t>
            </a:r>
            <a:r>
              <a:rPr lang="zh-TW" altLang="en-US" dirty="0" smtClean="0"/>
              <a:t>街公園</a:t>
            </a:r>
            <a:endParaRPr lang="zh-TW" altLang="en-US" dirty="0"/>
          </a:p>
        </p:txBody>
      </p:sp>
      <p:sp>
        <p:nvSpPr>
          <p:cNvPr id="8" name="五邊形 7"/>
          <p:cNvSpPr/>
          <p:nvPr/>
        </p:nvSpPr>
        <p:spPr>
          <a:xfrm rot="10800000">
            <a:off x="6588224" y="2060848"/>
            <a:ext cx="2232248" cy="864096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6948263" y="2132856"/>
            <a:ext cx="18774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遊戲場</a:t>
            </a:r>
            <a:endParaRPr lang="en-US" altLang="zh-TW" sz="44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2" name="圖片 11" descr="0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9752" y="1313723"/>
            <a:ext cx="4158208" cy="55442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公正">
  <a:themeElements>
    <a:clrScheme name="公正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公正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公正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146</TotalTime>
  <Words>259</Words>
  <Application>Microsoft Office PowerPoint</Application>
  <PresentationFormat>如螢幕大小 (4:3)</PresentationFormat>
  <Paragraphs>86</Paragraphs>
  <Slides>44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44</vt:i4>
      </vt:variant>
    </vt:vector>
  </HeadingPairs>
  <TitlesOfParts>
    <vt:vector size="45" baseType="lpstr">
      <vt:lpstr>公正</vt:lpstr>
      <vt:lpstr>題目:社區公園地圖</vt:lpstr>
      <vt:lpstr>投影片 2</vt:lpstr>
      <vt:lpstr>投影片 3</vt:lpstr>
      <vt:lpstr>國富20街公園</vt:lpstr>
      <vt:lpstr>國富20街公園</vt:lpstr>
      <vt:lpstr>國富20街公園</vt:lpstr>
      <vt:lpstr>國富20街公園</vt:lpstr>
      <vt:lpstr>投影片 8</vt:lpstr>
      <vt:lpstr>國富10街公園</vt:lpstr>
      <vt:lpstr>國富10街公園</vt:lpstr>
      <vt:lpstr>國富10街公園</vt:lpstr>
      <vt:lpstr>國富10街公園</vt:lpstr>
      <vt:lpstr>投影片 13</vt:lpstr>
      <vt:lpstr>北昌活動中心廣場</vt:lpstr>
      <vt:lpstr>北昌活動中心廣場</vt:lpstr>
      <vt:lpstr>北昌活動中心廣場</vt:lpstr>
      <vt:lpstr>北昌活動中心廣場</vt:lpstr>
      <vt:lpstr>投影片 18</vt:lpstr>
      <vt:lpstr>中琉紀念公園</vt:lpstr>
      <vt:lpstr>中琉紀念公園</vt:lpstr>
      <vt:lpstr>中琉紀念公園</vt:lpstr>
      <vt:lpstr>中琉紀念公園</vt:lpstr>
      <vt:lpstr>中琉紀念公園</vt:lpstr>
      <vt:lpstr>中琉紀念公園</vt:lpstr>
      <vt:lpstr>中琉紀念公園</vt:lpstr>
      <vt:lpstr>中琉紀念公園</vt:lpstr>
      <vt:lpstr>中琉紀念公園</vt:lpstr>
      <vt:lpstr>中琉紀念公園</vt:lpstr>
      <vt:lpstr>投影片 29</vt:lpstr>
      <vt:lpstr>勝安運動公園</vt:lpstr>
      <vt:lpstr>勝安運動公園</vt:lpstr>
      <vt:lpstr>勝安運動公園</vt:lpstr>
      <vt:lpstr>勝安運動公園</vt:lpstr>
      <vt:lpstr>勝安運動公園</vt:lpstr>
      <vt:lpstr>勝安運動公園</vt:lpstr>
      <vt:lpstr>勝安運動公園</vt:lpstr>
      <vt:lpstr>勝安運動公園</vt:lpstr>
      <vt:lpstr>幕後花絮</vt:lpstr>
      <vt:lpstr>幕後花絮</vt:lpstr>
      <vt:lpstr>幕後花絮</vt:lpstr>
      <vt:lpstr>公園告示牌</vt:lpstr>
      <vt:lpstr>公園告示牌</vt:lpstr>
      <vt:lpstr>公園告示牌</vt:lpstr>
      <vt:lpstr>投影片 44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題目:社區公園地圖</dc:title>
  <dc:creator>小如</dc:creator>
  <cp:lastModifiedBy>小如</cp:lastModifiedBy>
  <cp:revision>44</cp:revision>
  <dcterms:created xsi:type="dcterms:W3CDTF">2017-09-03T03:08:21Z</dcterms:created>
  <dcterms:modified xsi:type="dcterms:W3CDTF">2017-09-03T08:58:42Z</dcterms:modified>
</cp:coreProperties>
</file>