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角落生物的</a:t>
            </a:r>
            <a:r>
              <a:rPr lang="zh-TW" altLang="en-US" dirty="0" smtClean="0"/>
              <a:t>城市</a:t>
            </a:r>
            <a:r>
              <a:rPr lang="en-US" altLang="zh-TW" dirty="0" smtClean="0"/>
              <a:t>-</a:t>
            </a:r>
            <a:r>
              <a:rPr lang="zh-TW" altLang="en-US" dirty="0" smtClean="0"/>
              <a:t>樂高</a:t>
            </a:r>
            <a:r>
              <a:rPr lang="en-US" altLang="zh-TW" dirty="0" smtClean="0"/>
              <a:t>DIY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麥哲倫探索築夢計劃</a:t>
            </a:r>
            <a:endParaRPr lang="en-US" altLang="zh-TW" dirty="0"/>
          </a:p>
          <a:p>
            <a:r>
              <a:rPr lang="zh-TW" altLang="en-US" dirty="0"/>
              <a:t>二年愛班</a:t>
            </a:r>
            <a:r>
              <a:rPr lang="en-US" altLang="zh-TW" dirty="0"/>
              <a:t>3</a:t>
            </a:r>
            <a:r>
              <a:rPr lang="zh-TW" altLang="en-US" dirty="0"/>
              <a:t>號劉拓宇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45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主題描述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/>
              <a:t>動機</a:t>
            </a:r>
            <a:r>
              <a:rPr lang="zh-TW" altLang="en-US" sz="2400" dirty="0" smtClean="0"/>
              <a:t>：我很喜歡角落生物，平常也會用樂高創作，這次想要結合起來，讓大家欣賞。</a:t>
            </a:r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zh-TW" altLang="en-US" sz="2400" dirty="0"/>
              <a:t>目標</a:t>
            </a:r>
            <a:r>
              <a:rPr lang="zh-TW" altLang="en-US" sz="2400" dirty="0" smtClean="0"/>
              <a:t>：讓大家認識角落生物居住的城市。</a:t>
            </a:r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zh-TW" altLang="en-US" sz="2400" dirty="0"/>
              <a:t>執行方式</a:t>
            </a:r>
            <a:r>
              <a:rPr lang="zh-TW" altLang="en-US" sz="2400" dirty="0" smtClean="0"/>
              <a:t>：我想利用家裡的樂高零件，創作出心目中角落生物居住的環境，拍成照片給大家欣賞。</a:t>
            </a:r>
            <a:endParaRPr lang="en-US" altLang="zh-TW" sz="2400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63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製作過程分享</a:t>
            </a:r>
            <a:r>
              <a:rPr lang="en-US" altLang="zh-TW" dirty="0"/>
              <a:t>-</a:t>
            </a:r>
            <a:r>
              <a:rPr lang="zh-TW" altLang="en-US" dirty="0"/>
              <a:t>黏</a:t>
            </a:r>
            <a:r>
              <a:rPr lang="zh-TW" altLang="en-US" dirty="0" smtClean="0"/>
              <a:t>底板</a:t>
            </a:r>
            <a:r>
              <a:rPr lang="en-US" altLang="zh-TW" sz="1800" dirty="0" smtClean="0"/>
              <a:t>112.7.2</a:t>
            </a:r>
            <a:endParaRPr lang="zh-TW" altLang="en-US" sz="1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61" y="1530519"/>
            <a:ext cx="3405311" cy="45383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50" y="1530519"/>
            <a:ext cx="3405311" cy="453836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72" y="1530519"/>
            <a:ext cx="3399940" cy="45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7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製作過程分享</a:t>
            </a:r>
            <a:r>
              <a:rPr lang="en-US" altLang="zh-TW" dirty="0"/>
              <a:t>-</a:t>
            </a:r>
            <a:r>
              <a:rPr lang="zh-TW" altLang="en-US" dirty="0"/>
              <a:t>各種房屋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40" y="1402739"/>
            <a:ext cx="3457030" cy="461457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580" y="1402738"/>
            <a:ext cx="3457032" cy="46145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2" y="1400727"/>
            <a:ext cx="3458538" cy="461658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178010" y="1465302"/>
            <a:ext cx="98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112.7.5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677737" y="1465302"/>
            <a:ext cx="98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112.7.8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8134767" y="1465302"/>
            <a:ext cx="120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112.7.15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6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製作過程分享</a:t>
            </a:r>
            <a:r>
              <a:rPr lang="en-US" altLang="zh-TW" dirty="0"/>
              <a:t>-</a:t>
            </a:r>
            <a:r>
              <a:rPr lang="zh-TW" altLang="en-US" dirty="0"/>
              <a:t>最後拼裝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24" y="1614163"/>
            <a:ext cx="3219163" cy="4297059"/>
          </a:xfrm>
          <a:prstGeom prst="rect">
            <a:avLst/>
          </a:prstGeom>
        </p:spPr>
      </p:pic>
      <p:pic>
        <p:nvPicPr>
          <p:cNvPr id="5" name="內容版面配置區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87" y="1614163"/>
            <a:ext cx="3219162" cy="42970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49" y="1614162"/>
            <a:ext cx="3219163" cy="429706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865448" y="1720334"/>
            <a:ext cx="98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112.8.5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066287" y="1718960"/>
            <a:ext cx="98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112.8.5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8204885" y="1720334"/>
            <a:ext cx="98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112.8.2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071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成品一隅介紹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454879"/>
            <a:ext cx="3347021" cy="25102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33" y="1454879"/>
            <a:ext cx="3269940" cy="25102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50" y="3970637"/>
            <a:ext cx="3347022" cy="263881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72" y="3965145"/>
            <a:ext cx="3269941" cy="26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1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完成圖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2" y="1191788"/>
            <a:ext cx="6144917" cy="460764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9" y="1414210"/>
            <a:ext cx="5552913" cy="416280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040237" y="749001"/>
            <a:ext cx="120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112.8.25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192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我的感想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 smtClean="0"/>
              <a:t>我覺得這次的創作很好玩、很有趣，我最喜歡的建築物是烘焙屋，因為可以有很好吃的麵包。我也很喜歡豬排的家，設計的外觀很精典。在這座城市裡，有一位通緝犯躲藏起來，害怕被警察抓，您們猜猜通緝犯在那裡呀？</a:t>
            </a:r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 smtClean="0"/>
              <a:t>分享結束，希望您們喜歡我的作品。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28004039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</TotalTime>
  <Words>204</Words>
  <Application>Microsoft Office PowerPoint</Application>
  <PresentationFormat>寬螢幕</PresentationFormat>
  <Paragraphs>27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3" baseType="lpstr">
      <vt:lpstr>微軟正黑體</vt:lpstr>
      <vt:lpstr>Arial</vt:lpstr>
      <vt:lpstr>Century Gothic</vt:lpstr>
      <vt:lpstr>Wingdings 3</vt:lpstr>
      <vt:lpstr>絲縷</vt:lpstr>
      <vt:lpstr>角落生物的城市-樂高DIY</vt:lpstr>
      <vt:lpstr>主題描述</vt:lpstr>
      <vt:lpstr>製作過程分享-黏底板112.7.2</vt:lpstr>
      <vt:lpstr>製作過程分享-各種房屋</vt:lpstr>
      <vt:lpstr>製作過程分享-最後拼裝</vt:lpstr>
      <vt:lpstr>成品一隅介紹</vt:lpstr>
      <vt:lpstr>完成圖</vt:lpstr>
      <vt:lpstr>我的感想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角落生物的城市-樂高製作</dc:title>
  <dc:creator>Windows 使用者</dc:creator>
  <cp:lastModifiedBy>Windows 使用者</cp:lastModifiedBy>
  <cp:revision>11</cp:revision>
  <dcterms:created xsi:type="dcterms:W3CDTF">2023-08-28T03:57:04Z</dcterms:created>
  <dcterms:modified xsi:type="dcterms:W3CDTF">2023-09-02T05:13:28Z</dcterms:modified>
</cp:coreProperties>
</file>