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6" r:id="rId7"/>
    <p:sldId id="269" r:id="rId8"/>
    <p:sldId id="264" r:id="rId9"/>
    <p:sldId id="267" r:id="rId10"/>
    <p:sldId id="268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51B3D-712E-4B86-A5E7-3A189CFE7FFC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CD154-F345-4E0F-9570-0191F0193D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53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CD154-F345-4E0F-9570-0191F0193D2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70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3C6ED3-B987-AF1A-F273-D27445253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FF57129-C5AE-661E-1AF7-D9BF53F25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1359CE-55D9-07B5-ED8C-43AE557B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7C2E5B-6242-8806-F394-86A58CC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7C9C9B-4FA7-9F3B-196F-85279C4D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71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B27351-2EFD-9BD2-0913-2F6F860D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17B988F-3418-A53D-8360-CA62D0F4A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F43432-2875-85EA-AD23-EB0FAE52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2CFDF8-CE24-BDCD-5AC4-CDD61B20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AC6A3-247B-85EA-D713-37A55D14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1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B7956A9-AEEF-A925-96DA-6D94141E8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45E753-CA16-A82F-DEB6-0BD9B4B0A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DB844D-E729-50BA-DB6C-88FFF51D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0EEE9F-4F69-9827-6874-0E36E1B1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7B4F4A-4920-8AB8-0276-5A27FCEA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93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FCDEB-DC78-2478-8962-717447BB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464C9E-564B-025F-9CF1-A7985A94C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BF5E78-CFCA-DA66-4245-861109CF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C78844-B32B-F632-54A1-49B09923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EF6A77-6F6C-507D-9B13-4741CCAE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56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E97966-5A1D-664B-B533-237D683F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160444-224A-8177-1434-4D123B223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1F319B-64B2-BC2B-324E-3FBA2D09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3A529F-80D6-64AA-4135-5E71721AA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B43391-858D-5A90-3CC8-A0BBCCA3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55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C53D34-4B1F-3166-1661-B044D40B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536406-7DE5-F43A-6DA4-0CCB74081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659989-6B66-6C9F-FC45-7ACCD318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E7A7ED-25D0-0B02-1781-7F73607E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9270D3-AE99-A963-D0A1-7A5B1EF9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1E06F2-4BF9-B5D4-2F90-EF7A7522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7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769B5A-2EA3-AD58-DFFA-B929E6F2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B5E014-E9C9-7917-0B29-C9C2857FA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43EDCD-65A3-7A35-AF2A-94924F321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429A98F-1AAC-EFDC-924E-977CCDE55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7B7685-B4F4-CC68-F9ED-47F84B70B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A64659D-3E3F-4A30-D817-25D7719D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03CE4AC-EC16-F147-94AD-1533AD2C8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D9BB484-995D-E1BA-995D-9B50BE5F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19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D7E114-788E-FDE6-7237-9DED4A11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FD2B3B9-C81D-2D3F-C83D-21A365CB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C818F27-1ED9-85E5-B6DD-E70E0D64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8A4554-9246-569E-7824-051A6E30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08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502159A-78E6-0E52-D35A-D02853A0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CBDC008-3C44-8431-E3E1-0510D4F4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DEE80D-B762-FF80-F7A1-B7B54402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6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DD2747-4936-65B9-C01F-CFB9D5DF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909B9F-AD74-5B56-2A9D-E3D06B95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C143E4-8551-684A-7B03-F4873A9B2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EA7943-2297-1ECD-96FD-BA24853A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9FDAA6-5507-EC70-9BC2-C681148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2904D2D-10F2-99E2-DF73-CA2E7D5E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18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4D7174-42F9-ADDC-6653-27586AEF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1E7B03E-4F94-6040-1B4A-403D154D5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4D1585-7AD6-308E-36AA-6A17EDA79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C44A315-BE24-2068-B638-99B55356D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38FCB8-7AED-2E22-522B-C9EE1FD6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0774CB-F7D0-32A6-36B6-6A0EB537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25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BB86F4D-F49D-65AB-8832-851E9369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4945DF2-B46C-9003-C1AC-8B2584EF8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D0473-8DC1-9326-BC61-7804DCA07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5D6C-248E-485B-8790-0D2C05D09D56}" type="datetimeFigureOut">
              <a:rPr lang="zh-TW" altLang="en-US" smtClean="0"/>
              <a:t>2024/9/22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3FC5CA-8CB9-74B4-FAE5-EA45DF788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DD202F-C248-061B-9D9F-5A20D0095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20715-5495-4473-B413-E80A62D2D9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12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A9B092D-AB47-4438-63CF-00E3A4543E10}"/>
              </a:ext>
            </a:extLst>
          </p:cNvPr>
          <p:cNvSpPr txBox="1"/>
          <p:nvPr/>
        </p:nvSpPr>
        <p:spPr>
          <a:xfrm>
            <a:off x="477336" y="1334668"/>
            <a:ext cx="713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第</a:t>
            </a:r>
            <a:r>
              <a:rPr lang="en-US" altLang="zh-TW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27</a:t>
            </a:r>
            <a:r>
              <a:rPr lang="zh-TW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屆麥哲倫成果發表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831CC0B-5B30-ECFA-D113-CF4CB0B1511B}"/>
              </a:ext>
            </a:extLst>
          </p:cNvPr>
          <p:cNvSpPr txBox="1"/>
          <p:nvPr/>
        </p:nvSpPr>
        <p:spPr>
          <a:xfrm>
            <a:off x="3751185" y="3073469"/>
            <a:ext cx="271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主講人</a:t>
            </a:r>
            <a:r>
              <a:rPr lang="en-US" altLang="zh-TW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  <a:r>
              <a:rPr lang="zh-TW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五年孝班  楊佩琳</a:t>
            </a:r>
            <a:endParaRPr lang="en-US" altLang="zh-TW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築夢團隊</a:t>
            </a:r>
            <a:r>
              <a:rPr lang="en-US" altLang="zh-TW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  <a:r>
              <a:rPr lang="zh-TW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我和媽媽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9CC7AF-38B9-419D-D08B-64241A4343A2}"/>
              </a:ext>
            </a:extLst>
          </p:cNvPr>
          <p:cNvSpPr txBox="1"/>
          <p:nvPr/>
        </p:nvSpPr>
        <p:spPr>
          <a:xfrm>
            <a:off x="2297688" y="2129712"/>
            <a:ext cx="3493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400" u="sng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淨灘</a:t>
            </a:r>
            <a:r>
              <a:rPr lang="en-US" altLang="zh-TW" sz="4400" u="sng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G0G0</a:t>
            </a:r>
            <a:endParaRPr lang="zh-TW" altLang="en-US" sz="4400" u="sng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42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1898467-F8F6-E0BC-0092-C5EAFCCB5F83}"/>
              </a:ext>
            </a:extLst>
          </p:cNvPr>
          <p:cNvSpPr txBox="1"/>
          <p:nvPr/>
        </p:nvSpPr>
        <p:spPr>
          <a:xfrm>
            <a:off x="2129481" y="2208426"/>
            <a:ext cx="79330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rPr>
              <a:t>謝</a:t>
            </a:r>
            <a:r>
              <a:rPr lang="zh-TW" altLang="en-US" sz="9600" dirty="0">
                <a:latin typeface="STZhongsong" panose="02010600040101010101" pitchFamily="2" charset="-122"/>
                <a:ea typeface="STZhongsong" panose="02010600040101010101" pitchFamily="2" charset="-122"/>
              </a:rPr>
              <a:t>  </a:t>
            </a:r>
            <a:r>
              <a:rPr lang="zh-TW" altLang="en-US" sz="9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rPr>
              <a:t>謝</a:t>
            </a:r>
            <a:r>
              <a:rPr lang="zh-TW" altLang="en-US" sz="9600" dirty="0">
                <a:latin typeface="STZhongsong" panose="02010600040101010101" pitchFamily="2" charset="-122"/>
                <a:ea typeface="STZhongsong" panose="02010600040101010101" pitchFamily="2" charset="-122"/>
              </a:rPr>
              <a:t>  </a:t>
            </a:r>
            <a:r>
              <a:rPr lang="zh-TW" altLang="en-US" sz="9600" dirty="0">
                <a:solidFill>
                  <a:srgbClr val="92D05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聆</a:t>
            </a:r>
            <a:r>
              <a:rPr lang="zh-TW" altLang="en-US" sz="9600" dirty="0">
                <a:latin typeface="STZhongsong" panose="02010600040101010101" pitchFamily="2" charset="-122"/>
                <a:ea typeface="STZhongsong" panose="02010600040101010101" pitchFamily="2" charset="-122"/>
              </a:rPr>
              <a:t>  </a:t>
            </a:r>
            <a:r>
              <a:rPr lang="zh-TW" alt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rPr>
              <a:t>聽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7317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75AF37-5BFF-0098-F5C0-42D0FA64E5B1}"/>
              </a:ext>
            </a:extLst>
          </p:cNvPr>
          <p:cNvSpPr txBox="1"/>
          <p:nvPr/>
        </p:nvSpPr>
        <p:spPr>
          <a:xfrm>
            <a:off x="930530" y="552285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動機</a:t>
            </a:r>
            <a:r>
              <a:rPr lang="en-US" altLang="zh-TW" sz="32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  <a:endParaRPr lang="zh-TW" altLang="en-US" sz="3200" dirty="0">
              <a:solidFill>
                <a:srgbClr val="FFFF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21C050-8302-6EA4-ACDC-13D6DCC5B2A7}"/>
              </a:ext>
            </a:extLst>
          </p:cNvPr>
          <p:cNvSpPr txBox="1"/>
          <p:nvPr/>
        </p:nvSpPr>
        <p:spPr>
          <a:xfrm>
            <a:off x="1890037" y="552285"/>
            <a:ext cx="97770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latin typeface="Headline R" panose="02030504000101010101" pitchFamily="18" charset="-127"/>
                <a:ea typeface="STZhongsong" panose="02010600040101010101" pitchFamily="2" charset="-122"/>
              </a:rPr>
              <a:t>每次去海邊看海時，都看見沙灘附近有好多垃圾和</a:t>
            </a:r>
            <a:endParaRPr lang="en-US" altLang="zh-TW" sz="3400" dirty="0">
              <a:solidFill>
                <a:schemeClr val="bg1"/>
              </a:solidFill>
              <a:latin typeface="Headline R" panose="02030504000101010101" pitchFamily="18" charset="-127"/>
              <a:ea typeface="STZhongsong" panose="02010600040101010101" pitchFamily="2" charset="-122"/>
            </a:endParaRPr>
          </a:p>
          <a:p>
            <a:r>
              <a:rPr lang="zh-TW" altLang="en-US" sz="3400" dirty="0">
                <a:solidFill>
                  <a:schemeClr val="bg1"/>
                </a:solidFill>
                <a:latin typeface="Headline R" panose="02030504000101010101" pitchFamily="18" charset="-127"/>
                <a:ea typeface="STZhongsong" panose="02010600040101010101" pitchFamily="2" charset="-122"/>
              </a:rPr>
              <a:t>菸蒂心想美麗的海灘沒有垃圾該有多好，於是和媽</a:t>
            </a:r>
            <a:endParaRPr lang="en-US" altLang="zh-TW" sz="3400" dirty="0">
              <a:solidFill>
                <a:schemeClr val="bg1"/>
              </a:solidFill>
              <a:latin typeface="Headline R" panose="02030504000101010101" pitchFamily="18" charset="-127"/>
              <a:ea typeface="STZhongsong" panose="02010600040101010101" pitchFamily="2" charset="-122"/>
            </a:endParaRPr>
          </a:p>
          <a:p>
            <a:r>
              <a:rPr lang="zh-TW" altLang="en-US" sz="3400" dirty="0">
                <a:solidFill>
                  <a:schemeClr val="bg1"/>
                </a:solidFill>
                <a:latin typeface="Headline R" panose="02030504000101010101" pitchFamily="18" charset="-127"/>
                <a:ea typeface="STZhongsong" panose="02010600040101010101" pitchFamily="2" charset="-122"/>
              </a:rPr>
              <a:t>媽決定這次的麥哲倫計畫為淨灘。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114FC80-EECC-5E48-3AAF-EFC680712D3E}"/>
              </a:ext>
            </a:extLst>
          </p:cNvPr>
          <p:cNvSpPr txBox="1"/>
          <p:nvPr/>
        </p:nvSpPr>
        <p:spPr>
          <a:xfrm>
            <a:off x="6331980" y="2644177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目標</a:t>
            </a:r>
            <a:r>
              <a:rPr lang="en-US" altLang="zh-TW" sz="32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  <a:endParaRPr lang="zh-TW" altLang="en-US" sz="3200" dirty="0">
              <a:solidFill>
                <a:srgbClr val="FFFF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DF347B-0AAB-25E5-DBD7-DAD98C91111F}"/>
              </a:ext>
            </a:extLst>
          </p:cNvPr>
          <p:cNvSpPr txBox="1"/>
          <p:nvPr/>
        </p:nvSpPr>
        <p:spPr>
          <a:xfrm>
            <a:off x="7414864" y="2644170"/>
            <a:ext cx="49552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利用暑假課餘時間到</a:t>
            </a:r>
            <a:endParaRPr lang="en-US" altLang="zh-TW" sz="34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sz="34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七星潭、太平洋公園</a:t>
            </a:r>
            <a:endParaRPr lang="en-US" altLang="zh-TW" sz="34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sz="34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北濱公園淨灘至少一次</a:t>
            </a:r>
            <a:r>
              <a:rPr lang="zh-TW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1870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60CE362-3852-F674-10B6-5E34E5668773}"/>
              </a:ext>
            </a:extLst>
          </p:cNvPr>
          <p:cNvSpPr txBox="1"/>
          <p:nvPr/>
        </p:nvSpPr>
        <p:spPr>
          <a:xfrm>
            <a:off x="955595" y="25126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B0F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ahoma" panose="020B0604030504040204" pitchFamily="34" charset="0"/>
              </a:rPr>
              <a:t>第一站太平洋公園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32333C-AB81-A056-391E-DE42CDE3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22" y="897591"/>
            <a:ext cx="2819252" cy="323747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945EDE1-E5C5-6890-98B1-9ACDEB27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19" y="897591"/>
            <a:ext cx="3083943" cy="283415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C3336AD2-5CED-6904-1DC0-B3A9EB262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22" y="4176251"/>
            <a:ext cx="2852204" cy="262821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2DA6DAE-E4DD-29E5-4265-4330E5FB5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20" y="3904404"/>
            <a:ext cx="3083942" cy="283415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8EFD5CB-8850-7077-3E91-6F0338DDC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28" y="897591"/>
            <a:ext cx="3598871" cy="58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1FF3E8E-054F-D2F6-037F-D8BFD32F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0" y="313039"/>
            <a:ext cx="3633041" cy="32704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CCA555E-002E-A565-D849-26C2C91CD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93" y="313039"/>
            <a:ext cx="3568271" cy="32704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03C8D9-074D-ECE3-74DB-602A67607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26" y="313039"/>
            <a:ext cx="3553706" cy="327042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B6E6A3A-28C4-6A2B-B212-F1B62A2CE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61" y="3779114"/>
            <a:ext cx="3568271" cy="288323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7A310BB-C6B3-A0F8-05A1-1E0C7D7EE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93" y="3779108"/>
            <a:ext cx="3568271" cy="288324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B1431C-6E23-4ED1-52D6-071C08E2F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9" y="3779108"/>
            <a:ext cx="3633041" cy="28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0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A972809-2A7A-4F76-26F4-E5D7DAE3A706}"/>
              </a:ext>
            </a:extLst>
          </p:cNvPr>
          <p:cNvSpPr txBox="1"/>
          <p:nvPr/>
        </p:nvSpPr>
        <p:spPr>
          <a:xfrm>
            <a:off x="1416910" y="14828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B0F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第二站北濱公園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4C16E64-7084-ABA1-E47E-69214033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55" y="794617"/>
            <a:ext cx="3321760" cy="305623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CE28D8E-2374-ABAE-AE6E-3178EBA81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3" y="4023851"/>
            <a:ext cx="3416320" cy="25829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BA2186F-8244-082F-37B2-D651F021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19" y="3974417"/>
            <a:ext cx="3321760" cy="263232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FA6FA24-F726-81B3-280A-305E2F37B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55" y="3999131"/>
            <a:ext cx="3321760" cy="26323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EEDA2D3-695A-96D8-F32C-9D9FFF9E0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4" y="794618"/>
            <a:ext cx="3340148" cy="30562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16E4417-5934-2612-2D8C-C6866DFF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25" y="794617"/>
            <a:ext cx="3340148" cy="30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7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1FA6CC0-6DE6-BB27-6217-57B0CBE262CF}"/>
              </a:ext>
            </a:extLst>
          </p:cNvPr>
          <p:cNvSpPr txBox="1"/>
          <p:nvPr/>
        </p:nvSpPr>
        <p:spPr>
          <a:xfrm>
            <a:off x="1320712" y="142207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Simple Indust Shaded" panose="02010400000000000000" pitchFamily="2" charset="-78"/>
              </a:rPr>
              <a:t>接下來欣賞淨灘過程影片</a:t>
            </a:r>
            <a:r>
              <a:rPr lang="en-US" altLang="zh-TW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Simple Indust Shaded" panose="02010400000000000000" pitchFamily="2" charset="-78"/>
              </a:rPr>
              <a:t>~</a:t>
            </a:r>
            <a:endParaRPr lang="zh-TW" alt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Simple Indust Shade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492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921">
            <a:hlinkClick r:id="" action="ppaction://media"/>
            <a:extLst>
              <a:ext uri="{FF2B5EF4-FFF2-40B4-BE49-F238E27FC236}">
                <a16:creationId xmlns:a16="http://schemas.microsoft.com/office/drawing/2014/main" id="{C214AA59-C495-D307-1D18-B620E724E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849" y="560173"/>
            <a:ext cx="8641492" cy="53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48099863.734020">
            <a:hlinkClick r:id="" action="ppaction://media"/>
            <a:extLst>
              <a:ext uri="{FF2B5EF4-FFF2-40B4-BE49-F238E27FC236}">
                <a16:creationId xmlns:a16="http://schemas.microsoft.com/office/drawing/2014/main" id="{78C689E4-ED85-A0CF-99BB-7C5DECF5F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130" y="743472"/>
            <a:ext cx="8748584" cy="5486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C152B0C-D2C8-6702-9F33-386675140331}"/>
              </a:ext>
            </a:extLst>
          </p:cNvPr>
          <p:cNvSpPr txBox="1"/>
          <p:nvPr/>
        </p:nvSpPr>
        <p:spPr>
          <a:xfrm>
            <a:off x="626074" y="9714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B0F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大中午的七星潭</a:t>
            </a:r>
          </a:p>
        </p:txBody>
      </p:sp>
    </p:spTree>
    <p:extLst>
      <p:ext uri="{BB962C8B-B14F-4D97-AF65-F5344CB8AC3E}">
        <p14:creationId xmlns:p14="http://schemas.microsoft.com/office/powerpoint/2010/main" val="36071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55E592B-F698-42E3-58FC-3954504D6DF7}"/>
              </a:ext>
            </a:extLst>
          </p:cNvPr>
          <p:cNvSpPr txBox="1"/>
          <p:nvPr/>
        </p:nvSpPr>
        <p:spPr>
          <a:xfrm>
            <a:off x="1444349" y="875070"/>
            <a:ext cx="97545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當媽媽再三跟我確認是否要更換計畫時，</a:t>
            </a:r>
            <a:r>
              <a:rPr lang="zh-TW" altLang="zh-TW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我毅然決然</a:t>
            </a:r>
            <a:endParaRPr lang="en-US" altLang="zh-TW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選擇淨灘，當時同學們開玩笑的說，要到海邊丟垃圾</a:t>
            </a:r>
            <a:endParaRPr lang="en-US" altLang="zh-TW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給我撿，在同學的嬉</a:t>
            </a:r>
            <a:r>
              <a:rPr lang="zh-TW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鬧</a:t>
            </a:r>
            <a:r>
              <a:rPr lang="zh-TW" altLang="zh-TW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中，我</a:t>
            </a:r>
            <a:r>
              <a:rPr lang="zh-TW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依然沒有改變想法，因</a:t>
            </a:r>
            <a:endParaRPr lang="en-US" altLang="zh-TW" sz="32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為我想為</a:t>
            </a:r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我們的海洋盡一份小小的力量。</a:t>
            </a:r>
            <a:endParaRPr lang="en-US" altLang="zh-TW" sz="3200" kern="1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當過程中有點熱，再撐一下下，往前再走幾步路再休</a:t>
            </a:r>
            <a:endParaRPr lang="en-US" altLang="zh-TW" sz="3200" kern="1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息好</a:t>
            </a:r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了，我這樣告訴自己。</a:t>
            </a:r>
            <a:endParaRPr lang="en-US" altLang="zh-TW" sz="3200" kern="1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也謝謝媽媽，當我達成一個目標就會給我小小的獎勵</a:t>
            </a:r>
            <a:endParaRPr lang="en-US" altLang="zh-TW" sz="3200" kern="1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最後，只要每個人都盡一份力，海洋就會變得更美好</a:t>
            </a:r>
            <a:endParaRPr lang="en-US" altLang="zh-TW" sz="3200" kern="1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TW" altLang="en-US" sz="3200" kern="1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減少海洋生物瀕臨絕種，希望大家可以一起守護海洋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1724826-B6D5-D34C-37D2-D6DE3D6B1FAA}"/>
              </a:ext>
            </a:extLst>
          </p:cNvPr>
          <p:cNvSpPr txBox="1"/>
          <p:nvPr/>
        </p:nvSpPr>
        <p:spPr>
          <a:xfrm>
            <a:off x="498788" y="335831"/>
            <a:ext cx="12554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心得</a:t>
            </a:r>
            <a:r>
              <a:rPr lang="en-US" altLang="zh-TW" sz="3600" dirty="0">
                <a:solidFill>
                  <a:srgbClr val="FFFF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</a:p>
          <a:p>
            <a:endParaRPr lang="en-US" altLang="zh-TW" sz="3600" dirty="0">
              <a:solidFill>
                <a:srgbClr val="FFFF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zh-TW" altLang="en-US" sz="3600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581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2711</TotalTime>
  <Words>250</Words>
  <Application>Microsoft Office PowerPoint</Application>
  <PresentationFormat>寬螢幕</PresentationFormat>
  <Paragraphs>28</Paragraphs>
  <Slides>10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Headline R</vt:lpstr>
      <vt:lpstr>STZhongsong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秋娟 楊</dc:creator>
  <cp:lastModifiedBy>秋娟 楊</cp:lastModifiedBy>
  <cp:revision>13</cp:revision>
  <dcterms:created xsi:type="dcterms:W3CDTF">2024-09-13T11:59:16Z</dcterms:created>
  <dcterms:modified xsi:type="dcterms:W3CDTF">2024-09-22T14:55:47Z</dcterms:modified>
</cp:coreProperties>
</file>