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4AADEBF-CC48-47EC-87DB-F45703A05397}" type="datetimeFigureOut">
              <a:rPr lang="zh-TW" altLang="en-US" smtClean="0"/>
              <a:t>2019/9/8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968-8641-440C-97DC-F2F196280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DEBF-CC48-47EC-87DB-F45703A05397}" type="datetimeFigureOut">
              <a:rPr lang="zh-TW" altLang="en-US" smtClean="0"/>
              <a:t>2019/9/8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968-8641-440C-97DC-F2F196280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DEBF-CC48-47EC-87DB-F45703A05397}" type="datetimeFigureOut">
              <a:rPr lang="zh-TW" altLang="en-US" smtClean="0"/>
              <a:t>2019/9/8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968-8641-440C-97DC-F2F196280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DEBF-CC48-47EC-87DB-F45703A05397}" type="datetimeFigureOut">
              <a:rPr lang="zh-TW" altLang="en-US" smtClean="0"/>
              <a:t>2019/9/8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968-8641-440C-97DC-F2F19628068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DEBF-CC48-47EC-87DB-F45703A05397}" type="datetimeFigureOut">
              <a:rPr lang="zh-TW" altLang="en-US" smtClean="0"/>
              <a:t>2019/9/8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968-8641-440C-97DC-F2F19628068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DEBF-CC48-47EC-87DB-F45703A05397}" type="datetimeFigureOut">
              <a:rPr lang="zh-TW" altLang="en-US" smtClean="0"/>
              <a:t>2019/9/8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968-8641-440C-97DC-F2F1962806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DEBF-CC48-47EC-87DB-F45703A05397}" type="datetimeFigureOut">
              <a:rPr lang="zh-TW" altLang="en-US" smtClean="0"/>
              <a:t>2019/9/8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968-8641-440C-97DC-F2F196280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DEBF-CC48-47EC-87DB-F45703A05397}" type="datetimeFigureOut">
              <a:rPr lang="zh-TW" altLang="en-US" smtClean="0"/>
              <a:t>2019/9/8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968-8641-440C-97DC-F2F19628068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DEBF-CC48-47EC-87DB-F45703A05397}" type="datetimeFigureOut">
              <a:rPr lang="zh-TW" altLang="en-US" smtClean="0"/>
              <a:t>2019/9/8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968-8641-440C-97DC-F2F196280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DEBF-CC48-47EC-87DB-F45703A05397}" type="datetimeFigureOut">
              <a:rPr lang="zh-TW" altLang="en-US" smtClean="0"/>
              <a:t>2019/9/8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968-8641-440C-97DC-F2F19628068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DEBF-CC48-47EC-87DB-F45703A05397}" type="datetimeFigureOut">
              <a:rPr lang="zh-TW" altLang="en-US" smtClean="0"/>
              <a:t>2019/9/8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968-8641-440C-97DC-F2F196280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4AADEBF-CC48-47EC-87DB-F45703A05397}" type="datetimeFigureOut">
              <a:rPr lang="zh-TW" altLang="en-US" smtClean="0"/>
              <a:t>2019/9/8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FF5968-8641-440C-97DC-F2F19628068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20108;&#24544;&#35613;&#33406;&#29642;&#25976;&#23416;&#22909;&#22909;&#29609;.mov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數學好好玩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二年忠班  謝艾珊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74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zh-TW" altLang="en-US" sz="3200" dirty="0" smtClean="0"/>
              <a:t>◎數學很可怕嗎</a:t>
            </a:r>
            <a:r>
              <a:rPr lang="en-US" altLang="zh-TW" sz="3200" dirty="0" smtClean="0"/>
              <a:t>?</a:t>
            </a:r>
          </a:p>
          <a:p>
            <a:pPr indent="0">
              <a:buNone/>
            </a:pPr>
            <a:r>
              <a:rPr lang="zh-TW" altLang="en-US" sz="3200" dirty="0" smtClean="0"/>
              <a:t>◎在有趣的遊戲中學數學，數學就會變得很好玩</a:t>
            </a:r>
            <a:r>
              <a:rPr lang="en-US" altLang="zh-TW" sz="3200" dirty="0" smtClean="0"/>
              <a:t>~</a:t>
            </a:r>
          </a:p>
          <a:p>
            <a:pPr indent="0">
              <a:buNone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014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02" y="2919152"/>
            <a:ext cx="3067396" cy="2543695"/>
          </a:xfrm>
        </p:spPr>
      </p:pic>
      <p:pic>
        <p:nvPicPr>
          <p:cNvPr id="7" name="內容版面配置區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20331"/>
            <a:ext cx="3124200" cy="23413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拉密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131840" y="2348880"/>
            <a:ext cx="3125788" cy="4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1~13</a:t>
            </a:r>
            <a:r>
              <a:rPr lang="zh-TW" altLang="en-US" dirty="0" smtClean="0"/>
              <a:t>數字排序真好玩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7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19425"/>
            <a:ext cx="3124200" cy="2343150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19425"/>
            <a:ext cx="3124200" cy="234315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分數撲克牌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找到合</a:t>
            </a:r>
            <a:r>
              <a:rPr lang="en-US" altLang="zh-TW" dirty="0" smtClean="0"/>
              <a:t>1</a:t>
            </a:r>
            <a:r>
              <a:rPr lang="zh-TW" altLang="en-US" dirty="0" smtClean="0"/>
              <a:t>的牌可吃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  </a:t>
            </a:r>
            <a:r>
              <a:rPr lang="zh-TW" altLang="en-US" dirty="0" smtClean="0"/>
              <a:t>例如</a:t>
            </a:r>
            <a:r>
              <a:rPr lang="en-US" altLang="zh-TW" dirty="0" smtClean="0"/>
              <a:t>:3</a:t>
            </a:r>
            <a:r>
              <a:rPr lang="zh-TW" altLang="en-US" dirty="0" smtClean="0"/>
              <a:t>分之</a:t>
            </a:r>
            <a:r>
              <a:rPr lang="en-US" altLang="zh-TW" dirty="0" smtClean="0"/>
              <a:t>1+3</a:t>
            </a:r>
            <a:r>
              <a:rPr lang="zh-TW" altLang="en-US" dirty="0" smtClean="0"/>
              <a:t>分之</a:t>
            </a:r>
            <a:r>
              <a:rPr lang="en-US" altLang="zh-TW" dirty="0" smtClean="0"/>
              <a:t>2=1</a:t>
            </a:r>
            <a:endParaRPr lang="zh-TW" altLang="en-US" dirty="0"/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7030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方程式" r:id="rId5" imgW="114120" imgH="215640" progId="Equation.3">
                  <p:embed/>
                </p:oleObj>
              </mc:Choice>
              <mc:Fallback>
                <p:oleObj name="方程式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19425"/>
            <a:ext cx="3124200" cy="2343150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19425"/>
            <a:ext cx="3124200" cy="2343150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小數的拆合遊戲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 看誰最快排滿整張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283968" y="2348880"/>
            <a:ext cx="4104455" cy="448056"/>
          </a:xfrm>
        </p:spPr>
        <p:txBody>
          <a:bodyPr>
            <a:noAutofit/>
          </a:bodyPr>
          <a:lstStyle/>
          <a:p>
            <a:pPr algn="l"/>
            <a:r>
              <a:rPr lang="en-US" altLang="zh-TW" dirty="0" smtClean="0"/>
              <a:t>10</a:t>
            </a:r>
            <a:r>
              <a:rPr lang="zh-TW" altLang="en-US" dirty="0" smtClean="0"/>
              <a:t>個</a:t>
            </a:r>
            <a:r>
              <a:rPr lang="en-US" altLang="zh-TW" dirty="0" smtClean="0"/>
              <a:t>0.01</a:t>
            </a:r>
            <a:r>
              <a:rPr lang="zh-TW" altLang="en-US" dirty="0" smtClean="0"/>
              <a:t>就換成</a:t>
            </a:r>
            <a:r>
              <a:rPr lang="en-US" altLang="zh-TW" dirty="0" smtClean="0"/>
              <a:t>0.1</a:t>
            </a:r>
            <a:r>
              <a:rPr lang="zh-TW" altLang="en-US" dirty="0" smtClean="0"/>
              <a:t> ，排</a:t>
            </a:r>
            <a:r>
              <a:rPr lang="zh-TW" altLang="en-US" dirty="0"/>
              <a:t>滿</a:t>
            </a:r>
            <a:r>
              <a:rPr lang="en-US" altLang="zh-TW" dirty="0" smtClean="0"/>
              <a:t>10</a:t>
            </a:r>
            <a:r>
              <a:rPr lang="zh-TW" altLang="en-US" dirty="0" smtClean="0"/>
              <a:t>個</a:t>
            </a:r>
            <a:r>
              <a:rPr lang="en-US" altLang="zh-TW" dirty="0" smtClean="0"/>
              <a:t>0.1</a:t>
            </a:r>
            <a:r>
              <a:rPr lang="zh-TW" altLang="en-US" dirty="0"/>
              <a:t>就是</a:t>
            </a:r>
            <a:r>
              <a:rPr lang="en-US" altLang="zh-TW" dirty="0"/>
              <a:t>1</a:t>
            </a:r>
            <a:r>
              <a:rPr lang="zh-TW" altLang="en-US" dirty="0"/>
              <a:t>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062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1~50</a:t>
            </a:r>
            <a:r>
              <a:rPr lang="zh-TW" altLang="en-US" dirty="0" smtClean="0"/>
              <a:t>中哪些</a:t>
            </a:r>
            <a:r>
              <a:rPr lang="zh-TW" altLang="en-US" dirty="0" smtClean="0"/>
              <a:t>數量的棋子可以排成長</a:t>
            </a:r>
            <a:r>
              <a:rPr lang="zh-TW" altLang="en-US" dirty="0" smtClean="0"/>
              <a:t>方形呢</a:t>
            </a:r>
            <a:r>
              <a:rPr lang="en-US" altLang="zh-TW" dirty="0" smtClean="0"/>
              <a:t>?(</a:t>
            </a:r>
            <a:r>
              <a:rPr lang="zh-TW" altLang="en-US" dirty="0" smtClean="0"/>
              <a:t>排成一直線不算長方形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長方形數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/>
              <a:t>只要</a:t>
            </a:r>
            <a:r>
              <a:rPr lang="zh-TW" altLang="en-US" smtClean="0"/>
              <a:t>能排成</a:t>
            </a:r>
            <a:r>
              <a:rPr lang="zh-TW" altLang="en-US" smtClean="0"/>
              <a:t>長方形</a:t>
            </a:r>
            <a:r>
              <a:rPr lang="zh-TW" altLang="en-US" dirty="0"/>
              <a:t>的</a:t>
            </a:r>
            <a:r>
              <a:rPr lang="zh-TW" altLang="en-US" smtClean="0"/>
              <a:t>就是</a:t>
            </a:r>
            <a:r>
              <a:rPr lang="zh-TW" altLang="en-US" dirty="0"/>
              <a:t>合數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indent="0">
              <a:buNone/>
            </a:pPr>
            <a:r>
              <a:rPr lang="zh-TW" altLang="en-US" dirty="0" smtClean="0"/>
              <a:t>例如</a:t>
            </a:r>
            <a:r>
              <a:rPr lang="en-US" altLang="zh-TW" dirty="0" smtClean="0"/>
              <a:t>:4</a:t>
            </a:r>
            <a:r>
              <a:rPr lang="zh-TW" altLang="en-US" dirty="0" smtClean="0"/>
              <a:t>、</a:t>
            </a:r>
            <a:r>
              <a:rPr lang="en-US" altLang="zh-TW" dirty="0" smtClean="0"/>
              <a:t>6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</a:t>
            </a:r>
            <a:r>
              <a:rPr lang="zh-TW" altLang="en-US" dirty="0" smtClean="0"/>
              <a:t>、</a:t>
            </a:r>
            <a:r>
              <a:rPr lang="en-US" altLang="zh-TW" dirty="0" smtClean="0"/>
              <a:t>9……</a:t>
            </a:r>
            <a:endParaRPr lang="en-US" altLang="zh-TW" dirty="0"/>
          </a:p>
          <a:p>
            <a:r>
              <a:rPr lang="zh-TW" altLang="en-US" dirty="0"/>
              <a:t>只能排一條線的是質數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indent="0">
              <a:buNone/>
            </a:pPr>
            <a:r>
              <a:rPr lang="zh-TW" altLang="en-US" dirty="0" smtClean="0"/>
              <a:t>例如</a:t>
            </a:r>
            <a:r>
              <a:rPr lang="en-US" altLang="zh-TW" dirty="0"/>
              <a:t>:2</a:t>
            </a:r>
            <a:r>
              <a:rPr lang="zh-TW" altLang="en-US" dirty="0"/>
              <a:t>、</a:t>
            </a:r>
            <a:r>
              <a:rPr lang="en-US" altLang="zh-TW" dirty="0"/>
              <a:t>3</a:t>
            </a:r>
            <a:r>
              <a:rPr lang="zh-TW" altLang="en-US" dirty="0"/>
              <a:t>、</a:t>
            </a:r>
            <a:r>
              <a:rPr lang="en-US" altLang="zh-TW" dirty="0"/>
              <a:t>5</a:t>
            </a:r>
            <a:r>
              <a:rPr lang="zh-TW" altLang="en-US" dirty="0"/>
              <a:t>、</a:t>
            </a:r>
            <a:r>
              <a:rPr lang="en-US" altLang="zh-TW" dirty="0"/>
              <a:t>7</a:t>
            </a:r>
            <a:r>
              <a:rPr lang="en-US" altLang="zh-TW" dirty="0" smtClean="0"/>
              <a:t>……</a:t>
            </a:r>
          </a:p>
          <a:p>
            <a:r>
              <a:rPr lang="en-US" altLang="zh-TW" dirty="0" smtClean="0"/>
              <a:t>1</a:t>
            </a:r>
            <a:r>
              <a:rPr lang="zh-TW" altLang="en-US" dirty="0" smtClean="0"/>
              <a:t>只能排一個點，所以不是質數也不是合數。</a:t>
            </a:r>
            <a:endParaRPr lang="en-US" altLang="zh-TW" dirty="0" smtClean="0"/>
          </a:p>
          <a:p>
            <a:pPr indent="0">
              <a:buNone/>
            </a:pP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  <a:hlinkClick r:id="rId2" action="ppaction://hlinkfile"/>
              </a:rPr>
              <a:t>請欣賞我</a:t>
            </a:r>
            <a:r>
              <a:rPr lang="zh-TW" altLang="en-US" dirty="0" smtClean="0">
                <a:solidFill>
                  <a:srgbClr val="FF0000"/>
                </a:solidFill>
                <a:hlinkClick r:id="rId2" action="ppaction://hlinkfile"/>
              </a:rPr>
              <a:t>的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尋找長方形數縮時攝影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pPr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07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</TotalTime>
  <Words>170</Words>
  <Application>Microsoft Office PowerPoint</Application>
  <PresentationFormat>如螢幕大小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8" baseType="lpstr">
      <vt:lpstr>時裝</vt:lpstr>
      <vt:lpstr>方程式</vt:lpstr>
      <vt:lpstr>數學好好玩</vt:lpstr>
      <vt:lpstr>動機</vt:lpstr>
      <vt:lpstr>拉密</vt:lpstr>
      <vt:lpstr>分數撲克牌</vt:lpstr>
      <vt:lpstr>小數的拆合遊戲</vt:lpstr>
      <vt:lpstr>長方形數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數學好好玩</dc:title>
  <dc:creator>User</dc:creator>
  <cp:lastModifiedBy>User</cp:lastModifiedBy>
  <cp:revision>11</cp:revision>
  <dcterms:created xsi:type="dcterms:W3CDTF">2019-09-08T07:30:39Z</dcterms:created>
  <dcterms:modified xsi:type="dcterms:W3CDTF">2019-09-08T08:30:17Z</dcterms:modified>
</cp:coreProperties>
</file>