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1"/>
  </p:sldMasterIdLst>
  <p:notesMasterIdLst>
    <p:notesMasterId r:id="rId32"/>
  </p:notesMasterIdLst>
  <p:sldIdLst>
    <p:sldId id="256" r:id="rId2"/>
    <p:sldId id="258" r:id="rId3"/>
    <p:sldId id="257" r:id="rId4"/>
    <p:sldId id="265" r:id="rId5"/>
    <p:sldId id="266" r:id="rId6"/>
    <p:sldId id="259" r:id="rId7"/>
    <p:sldId id="263" r:id="rId8"/>
    <p:sldId id="262" r:id="rId9"/>
    <p:sldId id="273" r:id="rId10"/>
    <p:sldId id="264" r:id="rId11"/>
    <p:sldId id="267" r:id="rId12"/>
    <p:sldId id="272" r:id="rId13"/>
    <p:sldId id="268" r:id="rId14"/>
    <p:sldId id="269" r:id="rId15"/>
    <p:sldId id="270" r:id="rId16"/>
    <p:sldId id="271" r:id="rId17"/>
    <p:sldId id="277" r:id="rId18"/>
    <p:sldId id="283" r:id="rId19"/>
    <p:sldId id="284" r:id="rId20"/>
    <p:sldId id="287" r:id="rId21"/>
    <p:sldId id="290" r:id="rId22"/>
    <p:sldId id="285" r:id="rId23"/>
    <p:sldId id="286" r:id="rId24"/>
    <p:sldId id="274" r:id="rId25"/>
    <p:sldId id="293" r:id="rId26"/>
    <p:sldId id="292" r:id="rId27"/>
    <p:sldId id="291" r:id="rId28"/>
    <p:sldId id="279" r:id="rId29"/>
    <p:sldId id="294" r:id="rId30"/>
    <p:sldId id="295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00"/>
    <a:srgbClr val="FF9900"/>
    <a:srgbClr val="FFCC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20E94-B778-4303-8605-276D5562DAA0}" type="datetimeFigureOut">
              <a:rPr lang="zh-TW" altLang="en-US" smtClean="0"/>
              <a:t>2017/9/29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2EE80-FF45-4E82-9481-772C139191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56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2EE80-FF45-4E82-9481-772C139191A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41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D926BC-8E78-4CCF-A7B2-8DF8460C404D}" type="datetime1">
              <a:rPr lang="en-US" smtClean="0"/>
              <a:pPr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853-67FE-4B33-8352-7E4108629A36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43FD-ABDB-43CF-A014-C9419E2A3211}" type="datetime1">
              <a:rPr lang="en-US" smtClean="0"/>
              <a:pPr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50A7-F2AC-4A3A-BAC6-4433188AF404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85BE-30D6-45E9-9828-9A90A2D6DF6D}" type="datetime1">
              <a:rPr lang="en-US" smtClean="0"/>
              <a:pPr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603B8-852C-4305-A8B5-259A7A1815FE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25EA-66B7-4B75-BC7E-E841861BC2EE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081B-7565-4E7A-9F9F-F1076E2DDB85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0E28A-3A4F-4E6B-B567-EC8C4C5EF7EB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08A9-3E88-45E3-A460-6C4313B1A85D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F1C-1A92-4FD7-820B-88967322F7A9}" type="datetime1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8785BE-30D6-45E9-9828-9A90A2D6DF6D}" type="datetime1">
              <a:rPr lang="en-US" smtClean="0"/>
              <a:pPr/>
              <a:t>9/29/2017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gif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5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1.jpe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png"/><Relationship Id="rId2" Type="http://schemas.openxmlformats.org/officeDocument/2006/relationships/image" Target="../media/image96.jpe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pn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pn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1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5" Type="http://schemas.openxmlformats.org/officeDocument/2006/relationships/image" Target="../media/image124.pn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Relationship Id="rId1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10" Type="http://schemas.openxmlformats.org/officeDocument/2006/relationships/image" Target="../media/image130.png"/><Relationship Id="rId4" Type="http://schemas.openxmlformats.org/officeDocument/2006/relationships/image" Target="../media/image139.jpeg"/><Relationship Id="rId9" Type="http://schemas.openxmlformats.org/officeDocument/2006/relationships/image" Target="../media/image1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49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1.pn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12" Type="http://schemas.openxmlformats.org/officeDocument/2006/relationships/image" Target="../media/image16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59.png"/><Relationship Id="rId5" Type="http://schemas.openxmlformats.org/officeDocument/2006/relationships/image" Target="../media/image153.jpeg"/><Relationship Id="rId10" Type="http://schemas.openxmlformats.org/officeDocument/2006/relationships/image" Target="../media/image158.png"/><Relationship Id="rId4" Type="http://schemas.openxmlformats.org/officeDocument/2006/relationships/image" Target="../media/image152.jpeg"/><Relationship Id="rId9" Type="http://schemas.openxmlformats.org/officeDocument/2006/relationships/image" Target="../media/image1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2979762"/>
          </a:xfrm>
        </p:spPr>
        <p:txBody>
          <a:bodyPr>
            <a:noAutofit/>
          </a:bodyPr>
          <a:lstStyle/>
          <a:p>
            <a:r>
              <a:rPr lang="zh-TW" altLang="en-US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花蓮縣北昌國小</a:t>
            </a:r>
            <a:r>
              <a:rPr lang="en-US" altLang="zh-TW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/>
            </a:r>
            <a:br>
              <a:rPr lang="en-US" altLang="zh-TW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</a:br>
            <a:r>
              <a:rPr lang="en-US" altLang="zh-TW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106</a:t>
            </a:r>
            <a:r>
              <a:rPr lang="zh-TW" altLang="en-US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年第</a:t>
            </a:r>
            <a:r>
              <a:rPr lang="en-US" altLang="zh-TW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20</a:t>
            </a:r>
            <a:r>
              <a:rPr lang="zh-TW" altLang="en-US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屆</a:t>
            </a:r>
            <a:r>
              <a:rPr lang="en-US" altLang="zh-TW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/>
            </a:r>
            <a:br>
              <a:rPr lang="en-US" altLang="zh-TW" sz="6000" b="1" spc="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</a:br>
            <a:r>
              <a:rPr lang="zh-TW" altLang="en-US" sz="6000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麥哲倫探索築夢計畫</a:t>
            </a:r>
            <a:r>
              <a:rPr lang="en-US" altLang="zh-TW" sz="6000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/>
            </a:r>
            <a:br>
              <a:rPr lang="en-US" altLang="zh-TW" sz="6000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</a:br>
            <a:endParaRPr lang="zh-TW" altLang="en-US" sz="6000" dirty="0">
              <a:solidFill>
                <a:srgbClr val="00B05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3645024"/>
            <a:ext cx="6400800" cy="2736304"/>
          </a:xfrm>
        </p:spPr>
        <p:txBody>
          <a:bodyPr>
            <a:normAutofit lnSpcReduction="10000"/>
          </a:bodyPr>
          <a:lstStyle/>
          <a:p>
            <a:r>
              <a:rPr lang="zh-TW" altLang="en-US" sz="6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題目</a:t>
            </a:r>
            <a:r>
              <a:rPr lang="en-US" altLang="zh-TW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:</a:t>
            </a:r>
            <a:r>
              <a:rPr lang="zh-TW" altLang="en-US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小豬家族</a:t>
            </a:r>
            <a:endParaRPr lang="en-US" altLang="zh-TW" sz="6000" b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5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六年愛班</a:t>
            </a:r>
            <a:endParaRPr lang="en-US" altLang="zh-TW" sz="5400" dirty="0" smtClean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5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石家羽</a:t>
            </a:r>
            <a:r>
              <a:rPr lang="en-US" altLang="zh-TW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石頭</a:t>
            </a:r>
            <a:r>
              <a:rPr lang="en-US" altLang="zh-TW" sz="4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endParaRPr lang="zh-TW" altLang="en-US" sz="48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974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3"/>
            <a:ext cx="9144000" cy="6858000"/>
          </a:xfrm>
          <a:prstGeom prst="rect">
            <a:avLst/>
          </a:prstGeom>
        </p:spPr>
      </p:pic>
      <p:cxnSp>
        <p:nvCxnSpPr>
          <p:cNvPr id="7" name="弧形接點 6"/>
          <p:cNvCxnSpPr/>
          <p:nvPr/>
        </p:nvCxnSpPr>
        <p:spPr>
          <a:xfrm rot="16200000" flipV="1">
            <a:off x="1499902" y="2001432"/>
            <a:ext cx="447552" cy="412820"/>
          </a:xfrm>
          <a:prstGeom prst="curvedConnector3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星形 15"/>
          <p:cNvSpPr/>
          <p:nvPr/>
        </p:nvSpPr>
        <p:spPr>
          <a:xfrm>
            <a:off x="6508118" y="4149079"/>
            <a:ext cx="247625" cy="302041"/>
          </a:xfrm>
          <a:prstGeom prst="star4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2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563888" y="87015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</a:t>
            </a:r>
            <a:r>
              <a:rPr lang="zh-TW" altLang="en-US" sz="28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老帥</a:t>
            </a:r>
            <a:endParaRPr lang="zh-TW" altLang="en-US" sz="2800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195736" y="490695"/>
            <a:ext cx="341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這是愛班老師</a:t>
            </a:r>
            <a:endParaRPr lang="en-US" altLang="zh-TW" sz="2800" dirty="0" smtClean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永遠</a:t>
            </a:r>
            <a:r>
              <a:rPr lang="en-US" altLang="zh-TW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18</a:t>
            </a:r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歲的體育高手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9042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059832" y="476672"/>
            <a:ext cx="32367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家族的座號</a:t>
            </a:r>
            <a:endParaRPr lang="en-US" altLang="zh-TW" sz="2800" dirty="0" smtClean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不用抽籤</a:t>
            </a:r>
            <a:r>
              <a:rPr lang="en-US" altLang="zh-TW" sz="2800" dirty="0" smtClean="0">
                <a:solidFill>
                  <a:srgbClr val="FF9900"/>
                </a:solidFill>
                <a:latin typeface="新細明體"/>
                <a:ea typeface="新細明體"/>
              </a:rPr>
              <a:t>､</a:t>
            </a:r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不排身高</a:t>
            </a:r>
            <a:endParaRPr lang="en-US" altLang="zh-TW" sz="2800" dirty="0" smtClean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是依照生日大小唷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04560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923928" y="164838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#4</a:t>
            </a:r>
            <a:endParaRPr lang="zh-TW" altLang="en-US" sz="2400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36001" y="80232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以下</a:t>
            </a:r>
            <a:r>
              <a:rPr lang="en-US" altLang="zh-TW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…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71517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851920" y="11663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#6</a:t>
            </a:r>
            <a:endParaRPr lang="zh-TW" altLang="en-US" sz="2400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59832" y="764704"/>
            <a:ext cx="27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因為篇幅太</a:t>
            </a:r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多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2525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31840" y="692696"/>
            <a:ext cx="2051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其餘的內容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82949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" y="3531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779912" y="116632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#17</a:t>
            </a:r>
            <a:endParaRPr lang="zh-TW" altLang="en-US" sz="2400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7744" y="564411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請參考我的紙</a:t>
            </a:r>
            <a:r>
              <a:rPr lang="zh-TW" altLang="en-US" sz="2800" dirty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本</a:t>
            </a:r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漫畫吧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93775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64896" cy="1368152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活動紀錄</a:t>
            </a:r>
            <a: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/>
            </a:r>
            <a:br>
              <a:rPr lang="en-US" altLang="zh-TW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</a:br>
            <a:r>
              <a:rPr lang="zh-TW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看我們的隊伍多麼耀眼奪目</a:t>
            </a:r>
            <a:endParaRPr lang="zh-TW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73" y="2247900"/>
            <a:ext cx="5806054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6" descr="http://2.bp.blogspot.com/-NxM2aCJLrSM/U6eLw1iy2lI/AAAAAAAAFHs/5giDDkta8kk/s1600/moon_james_008_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" y="4797152"/>
            <a:ext cx="1512000" cy="13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850226" y="2348880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臥虎藏龍</a:t>
            </a:r>
            <a:r>
              <a:rPr lang="zh-TW" altLang="en-US" sz="2800" dirty="0" smtClean="0">
                <a:solidFill>
                  <a:srgbClr val="FFFF00"/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的運動會</a:t>
            </a:r>
            <a:endParaRPr lang="zh-TW" altLang="en-US" sz="2800" dirty="0">
              <a:solidFill>
                <a:srgbClr val="FFFF00"/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88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活力四射的小豬</a:t>
            </a:r>
            <a:endParaRPr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40" y="2277779"/>
            <a:ext cx="6247622" cy="41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372200" y="2276872"/>
            <a:ext cx="108012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  <a:latin typeface="華康兒風體W4(P)" panose="020F0400000000000000" pitchFamily="34" charset="-120"/>
                <a:ea typeface="華康兒風體W4(P)" panose="020F0400000000000000" pitchFamily="34" charset="-120"/>
              </a:rPr>
              <a:t>亮點</a:t>
            </a:r>
            <a:endParaRPr lang="zh-TW" altLang="en-US" sz="2800" b="1" dirty="0">
              <a:solidFill>
                <a:srgbClr val="FFFF00"/>
              </a:solidFill>
              <a:latin typeface="華康兒風體W4(P)" panose="020F0400000000000000" pitchFamily="34" charset="-120"/>
              <a:ea typeface="華康兒風體W4(P)" panose="020F0400000000000000" pitchFamily="34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H="1">
            <a:off x="6480212" y="2800092"/>
            <a:ext cx="288032" cy="340876"/>
          </a:xfrm>
          <a:prstGeom prst="straightConnector1">
            <a:avLst/>
          </a:prstGeom>
          <a:ln w="28575">
            <a:solidFill>
              <a:srgbClr val="FFFF6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2" descr="http://pic.pimg.tw/whiteann/1329615306-17486787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18" y="1407408"/>
            <a:ext cx="1534312" cy="139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547664" y="2507704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sz="3200" dirty="0" smtClean="0">
              <a:solidFill>
                <a:srgbClr val="FFFF00"/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  <a:p>
            <a:endParaRPr lang="zh-TW" altLang="en-US" sz="3200" dirty="0">
              <a:solidFill>
                <a:srgbClr val="FFFF00"/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6058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豬寶店開張</a:t>
            </a:r>
            <a:endParaRPr lang="zh-TW" alt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510000" cy="237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98" y="2222907"/>
            <a:ext cx="2520000" cy="1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86" y="2204864"/>
            <a:ext cx="2520000" cy="167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1895" y="3902309"/>
            <a:ext cx="2508303" cy="178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129">
            <a:off x="1893485" y="4769492"/>
            <a:ext cx="216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953">
            <a:off x="165271" y="4737701"/>
            <a:ext cx="2011829" cy="134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60" y="3884529"/>
            <a:ext cx="2160000" cy="179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 descr="http://2.bp.blogspot.com/-bOqvMoHc6kU/TViAO0hIo1I/AAAAAAAAAJ0/O8f4vcZ5jZk/s1600/pikachu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552" y="836712"/>
            <a:ext cx="1620000" cy="10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mg.18183.duoku.com/uploads/allimg/151109/56-15110916134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2300" y="1435245"/>
            <a:ext cx="1260000" cy="11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assets.pokemon.com/assets/cms2/img/pokedex/full/17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432907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641426" y="5880677"/>
            <a:ext cx="3602982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兒風體W4(P)" panose="020F0400000000000000" pitchFamily="34" charset="-120"/>
                <a:ea typeface="華康兒風體W4(P)" panose="020F0400000000000000" pitchFamily="34" charset="-120"/>
              </a:rPr>
              <a:t>化身可愛的神奇寶貝</a:t>
            </a:r>
            <a:endParaRPr lang="zh-TW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華康兒風體W4(P)" panose="020F0400000000000000" pitchFamily="34" charset="-120"/>
              <a:ea typeface="華康兒風體W4(P)" panose="020F0400000000000000" pitchFamily="34" charset="-120"/>
            </a:endParaRPr>
          </a:p>
        </p:txBody>
      </p:sp>
      <p:pic>
        <p:nvPicPr>
          <p:cNvPr id="17" name="Picture 40" descr="http://dl.stickershop.line.naver.jp/products/0/0/2/2351/android/stickers/78182.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98" y="5891201"/>
            <a:ext cx="900000" cy="7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iankoutu.com/uploadfiles/2015-9-24/20159247241542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56497">
            <a:off x="6383481" y="517245"/>
            <a:ext cx="1836000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58518" y="178650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00B050"/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園遊會家族的活動主題</a:t>
            </a:r>
            <a:endParaRPr lang="zh-TW" altLang="en-US" sz="2800" b="1" dirty="0">
              <a:solidFill>
                <a:srgbClr val="00B050"/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pic>
        <p:nvPicPr>
          <p:cNvPr id="20" name="Picture 24" descr="http://event.family.com.tw/2016_pokemon/images/figure-plist-pimg-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900">
            <a:off x="8084401" y="5047499"/>
            <a:ext cx="900000" cy="154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http://cartoonbros.com/wp-content/uploads/2016/08/pikachu-7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75" y="5080601"/>
            <a:ext cx="900000" cy="13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 rot="21075648">
            <a:off x="722730" y="5942231"/>
            <a:ext cx="954107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6">
                    <a:lumMod val="75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砸我啊</a:t>
            </a:r>
            <a:endParaRPr lang="zh-TW" altLang="en-US" sz="2000" b="1" dirty="0">
              <a:solidFill>
                <a:schemeClr val="accent6">
                  <a:lumMod val="75000"/>
                </a:schemeClr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pic>
        <p:nvPicPr>
          <p:cNvPr id="22" name="Picture 24" descr="http://event.family.com.tw/2016_pokemon/images/figure-plist-pimg-4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0"/>
          <a:stretch/>
        </p:blipFill>
        <p:spPr bwMode="auto">
          <a:xfrm rot="7450304">
            <a:off x="6307667" y="775075"/>
            <a:ext cx="540000" cy="47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0" y="1569454"/>
            <a:ext cx="2160000" cy="180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2" y="3368619"/>
            <a:ext cx="216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92" y="3390877"/>
            <a:ext cx="2340000" cy="15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25" y="1567002"/>
            <a:ext cx="2340000" cy="195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18">
            <a:off x="4780318" y="1668155"/>
            <a:ext cx="3780766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2" y="4808619"/>
            <a:ext cx="2432102" cy="13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50" y="4815396"/>
            <a:ext cx="320013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94">
            <a:off x="4779343" y="4177847"/>
            <a:ext cx="378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26968" y="291260"/>
            <a:ext cx="5040517" cy="10541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</a:t>
            </a:r>
            <a:r>
              <a:rPr lang="zh-TW" alt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來抓寶囉</a:t>
            </a:r>
            <a:endParaRPr lang="zh-TW" alt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2065" name="Picture 17" descr="http://wallpapercave.com/wp/aJCzeT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7760" y="3169194"/>
            <a:ext cx="1080000" cy="10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static2.businessinsider.com/image/57ae3560ce38f284328b6670-1200/ivysaur-8-base-capture-rat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43" y="309454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http://pic.baike.soso.com/p/20140721/20140721115220-204565933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61" y="4124412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897211" y="2904104"/>
            <a:ext cx="3181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趣味打地鼠</a:t>
            </a:r>
            <a:endParaRPr lang="zh-TW" altLang="en-US" sz="4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pic>
        <p:nvPicPr>
          <p:cNvPr id="16" name="Picture 40" descr="http://dl.stickershop.line.naver.jp/products/0/0/2/2351/android/stickers/78182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3" y="5850961"/>
            <a:ext cx="900000" cy="7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 rot="627665">
            <a:off x="2805478" y="420331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摸魚中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 rot="654482">
            <a:off x="413677" y="3987583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還沒下班啦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 rot="428439">
            <a:off x="5426214" y="5709672"/>
            <a:ext cx="2839239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TW" altLang="en-US" sz="3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快來收服我吧</a:t>
            </a:r>
          </a:p>
        </p:txBody>
      </p:sp>
      <p:pic>
        <p:nvPicPr>
          <p:cNvPr id="20" name="Picture 40" descr="http://dl.stickershop.line.naver.jp/products/0/0/2/2351/android/stickers/78182.png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02" y="5850960"/>
            <a:ext cx="900000" cy="7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0" descr="http://dl.stickershop.line.naver.jp/products/0/0/2/2351/android/stickers/78182.pn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48" y="5861592"/>
            <a:ext cx="900000" cy="7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057946" y="968646"/>
            <a:ext cx="3765772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特別要感謝陳鳳姿老師的企畫製作</a:t>
            </a:r>
            <a:endParaRPr lang="zh-TW" altLang="en-US" sz="2800" b="1" dirty="0">
              <a:solidFill>
                <a:schemeClr val="accent6">
                  <a:lumMod val="60000"/>
                  <a:lumOff val="40000"/>
                </a:schemeClr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6948264" y="1772792"/>
            <a:ext cx="648072" cy="599779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3" descr="http://resource.pokemon-project.com/Pikachu/FLASH%20-%20Pikachu%20Sentad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469">
            <a:off x="7415632" y="1367672"/>
            <a:ext cx="648000" cy="50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/>
          <p:cNvSpPr txBox="1"/>
          <p:nvPr/>
        </p:nvSpPr>
        <p:spPr>
          <a:xfrm>
            <a:off x="395010" y="5859953"/>
            <a:ext cx="400344" cy="40011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一</a:t>
            </a:r>
            <a:endParaRPr lang="zh-TW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092756" y="5851684"/>
            <a:ext cx="441146" cy="40011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起</a:t>
            </a:r>
            <a:endParaRPr lang="zh-TW" altLang="en-US" sz="2000" dirty="0"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794697" y="5863846"/>
            <a:ext cx="441146" cy="40011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玩</a:t>
            </a:r>
            <a:endParaRPr lang="zh-TW" altLang="en-US" sz="2000" dirty="0"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07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solidFill>
                  <a:srgbClr val="FF9900"/>
                </a:solidFill>
                <a:latin typeface="新細明體"/>
                <a:ea typeface="新細明體"/>
              </a:rPr>
              <a:t>◎</a:t>
            </a:r>
            <a:r>
              <a:rPr lang="zh-TW" altLang="en-US" sz="4800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動機</a:t>
            </a:r>
            <a:r>
              <a:rPr lang="en-US" altLang="zh-TW" sz="4800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/</a:t>
            </a:r>
            <a:r>
              <a:rPr lang="zh-TW" altLang="en-US" sz="4800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目的</a:t>
            </a:r>
            <a:endParaRPr lang="en-US" altLang="zh-TW" sz="4800" dirty="0">
              <a:solidFill>
                <a:srgbClr val="00B05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r>
              <a:rPr lang="zh-TW" alt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新細明體"/>
              </a:rPr>
              <a:t>◎</a:t>
            </a:r>
            <a:r>
              <a:rPr lang="zh-TW" altLang="en-US" sz="4800" dirty="0" smtClean="0">
                <a:solidFill>
                  <a:srgbClr val="FF00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方法及過程</a:t>
            </a:r>
            <a:endParaRPr lang="en-US" altLang="zh-TW" sz="4800" dirty="0" smtClean="0">
              <a:solidFill>
                <a:srgbClr val="FF00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r>
              <a:rPr lang="zh-TW" altLang="en-US" sz="4800" dirty="0" smtClean="0">
                <a:solidFill>
                  <a:srgbClr val="FF0000"/>
                </a:solidFill>
                <a:latin typeface="新細明體"/>
              </a:rPr>
              <a:t>◎</a:t>
            </a:r>
            <a:r>
              <a:rPr lang="zh-TW" alt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心得感想</a:t>
            </a:r>
            <a:endParaRPr lang="en-US" altLang="zh-TW" sz="4800" dirty="0" smtClean="0">
              <a:solidFill>
                <a:schemeClr val="accent3">
                  <a:lumMod val="60000"/>
                  <a:lumOff val="40000"/>
                </a:schemeClr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r>
              <a:rPr lang="zh-TW" altLang="en-US" sz="4800" dirty="0" smtClean="0">
                <a:solidFill>
                  <a:srgbClr val="7030A0"/>
                </a:solidFill>
                <a:latin typeface="新細明體"/>
              </a:rPr>
              <a:t>◎</a:t>
            </a:r>
            <a:r>
              <a:rPr lang="zh-TW" altLang="en-US" sz="4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反省</a:t>
            </a:r>
            <a:r>
              <a:rPr lang="zh-TW" altLang="en-US" sz="4800" dirty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與</a:t>
            </a:r>
            <a:r>
              <a:rPr lang="zh-TW" altLang="en-US" sz="4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建議</a:t>
            </a:r>
            <a:endParaRPr lang="en-US" altLang="zh-TW" sz="4800" dirty="0" smtClean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endParaRPr lang="zh-TW" altLang="en-US" sz="4800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85010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zh-TW" altLang="en-US" sz="6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目次</a:t>
            </a:r>
            <a:endParaRPr lang="zh-TW" altLang="en-US" sz="6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4099" name="Picture 3" descr="C:\Program Files (x86)\Microsoft Office\MEDIA\CAGCAT10\j030107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3888432" cy="38884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7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24944"/>
            <a:ext cx="3600000" cy="202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59" y="1028812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00" y="4957745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15226" y="546903"/>
            <a:ext cx="1800000" cy="319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00" y="2924944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00" y="3937692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04" y="2882040"/>
            <a:ext cx="1800000" cy="107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00" y="4950439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00" y="3954126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50438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5" y="2033766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00" y="4957745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36" y="999294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36" y="2012041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547664" y="177684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樂樂棒球集訓</a:t>
            </a:r>
            <a:r>
              <a:rPr lang="en-US" altLang="zh-TW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紅隊</a:t>
            </a:r>
            <a:r>
              <a:rPr lang="en-US" altLang="zh-TW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endParaRPr lang="zh-TW" altLang="en-US" sz="5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63688" y="2200069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小豬專屬</a:t>
            </a:r>
            <a:endParaRPr lang="en-US" altLang="zh-TW" sz="4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  <a:p>
            <a:r>
              <a:rPr lang="zh-TW" alt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令人期待的星期三約會</a:t>
            </a:r>
            <a:endParaRPr lang="zh-TW" altLang="en-US" sz="4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14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1095" y="1157497"/>
            <a:ext cx="2880000" cy="5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77104" y="274730"/>
            <a:ext cx="1668759" cy="319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95974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94" y="1039960"/>
            <a:ext cx="1800000" cy="88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11093" y="4025536"/>
            <a:ext cx="1800000" cy="319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33" y="1921467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35" y="1039960"/>
            <a:ext cx="1800000" cy="88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1796" y="4525458"/>
            <a:ext cx="1439999" cy="25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52006" y="5025382"/>
            <a:ext cx="1080000" cy="191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70" y="3923243"/>
            <a:ext cx="1224000" cy="80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606" y="4508721"/>
            <a:ext cx="1477119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60" y="2910496"/>
            <a:ext cx="1800000" cy="101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5"/>
          <a:stretch/>
        </p:blipFill>
        <p:spPr bwMode="auto">
          <a:xfrm rot="16200000">
            <a:off x="784166" y="2464107"/>
            <a:ext cx="1800000" cy="228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 t="22090" r="14207" b="7522"/>
          <a:stretch/>
        </p:blipFill>
        <p:spPr bwMode="auto">
          <a:xfrm rot="16200000">
            <a:off x="7185632" y="1529331"/>
            <a:ext cx="1012747" cy="180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684166" y="188640"/>
            <a:ext cx="69085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樂樂棒球</a:t>
            </a:r>
            <a:r>
              <a:rPr lang="zh-TW" altLang="en-US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集訓</a:t>
            </a:r>
            <a:r>
              <a:rPr lang="en-US" altLang="zh-TW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綠隊</a:t>
            </a:r>
            <a:r>
              <a:rPr lang="en-US" altLang="zh-TW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endParaRPr lang="zh-TW" altLang="en-US" sz="5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697476" y="1985446"/>
            <a:ext cx="5827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謝</a:t>
            </a:r>
            <a:r>
              <a:rPr lang="zh-TW" alt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謝老師</a:t>
            </a:r>
            <a:endParaRPr lang="en-US" altLang="zh-TW" sz="4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  <a:p>
            <a:r>
              <a:rPr lang="zh-TW" altLang="en-US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不辭辛勞的付出與用心</a:t>
            </a:r>
            <a:endParaRPr lang="zh-TW" altLang="en-US" sz="4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pic>
        <p:nvPicPr>
          <p:cNvPr id="20" name="Picture 20" descr="https://sdl-stickershop.line.naver.jp/products/0/0/1/6632/iphone/main@2x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9" y="95214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0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65" y="2392388"/>
            <a:ext cx="2340000" cy="131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75" y="2879662"/>
            <a:ext cx="3780000" cy="212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8" y="5024778"/>
            <a:ext cx="2526422" cy="142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75" y="652724"/>
            <a:ext cx="1800000" cy="223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01" y="629683"/>
            <a:ext cx="1910636" cy="225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37" y="3702340"/>
            <a:ext cx="2340000" cy="131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00" y="5013176"/>
            <a:ext cx="256010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7" y="5005831"/>
            <a:ext cx="2560108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65" y="3708583"/>
            <a:ext cx="2340000" cy="131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37" y="2385769"/>
            <a:ext cx="2340000" cy="131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682965" y="168018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第一次參加校外比賽</a:t>
            </a:r>
            <a:endParaRPr lang="zh-TW" altLang="en-US" sz="5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15" name="Picture 8" descr="http://4.bp.blogspot.com/-5Y4Y5yWqCts/UXX79r1P1bI/AAAAAAABYa4/o75SCwEKaxU/s1600/30million_001_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021" y="855083"/>
            <a:ext cx="1512000" cy="15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dl.stickershop.line.naver.jp/products/0/0/1/1460/android/mai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37" y="900192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4" descr="http://1.bp.blogspot.com/-2-7-zhE43gs/UmTUJNoVyeI/AAAAAAAAAQ8/wckPF8SMqfI/s320/line+cony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37" y="5191058"/>
            <a:ext cx="1152000" cy="138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0" descr="http://dl.stickershop.line.naver.jp/products/0/0/9/2786/android/stickers/53257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33" y="5229200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dl.stickershop.line.naver.jp/products/0/0/6/4452/android/stickers/5607180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08583"/>
            <a:ext cx="1080000" cy="9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483237" y="32406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FFFF66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北昌</a:t>
            </a:r>
            <a:endParaRPr lang="zh-TW" altLang="en-US" sz="2400" dirty="0">
              <a:solidFill>
                <a:srgbClr val="FFFF66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 flipV="1">
            <a:off x="7108737" y="3115447"/>
            <a:ext cx="224554" cy="247482"/>
          </a:xfrm>
          <a:prstGeom prst="straightConnector1">
            <a:avLst/>
          </a:prstGeom>
          <a:ln w="1905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 rot="1036690">
            <a:off x="5025216" y="4440091"/>
            <a:ext cx="1005403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加油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44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67" y="590528"/>
            <a:ext cx="1800000" cy="17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37" y="991133"/>
            <a:ext cx="1800000" cy="134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37" y="991133"/>
            <a:ext cx="1800000" cy="134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7" y="2125670"/>
            <a:ext cx="1800000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37" y="3925670"/>
            <a:ext cx="2052000" cy="153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13905" r="-4013" b="23890"/>
          <a:stretch/>
        </p:blipFill>
        <p:spPr bwMode="auto">
          <a:xfrm>
            <a:off x="4829043" y="5044342"/>
            <a:ext cx="1656000" cy="13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67" y="2345556"/>
            <a:ext cx="3600000" cy="269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67" y="5056529"/>
            <a:ext cx="2048087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9" y="3925670"/>
            <a:ext cx="2304098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37" y="2350532"/>
            <a:ext cx="1944000" cy="15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2936" y="215378"/>
            <a:ext cx="89050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這場球賽我們沒能晉級</a:t>
            </a:r>
            <a:r>
              <a:rPr lang="zh-TW" alt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新細明體"/>
                <a:ea typeface="新細明體"/>
              </a:rPr>
              <a:t>，</a:t>
            </a:r>
            <a:r>
              <a:rPr lang="zh-TW" alt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大家意志消沉</a:t>
            </a:r>
            <a:endParaRPr lang="en-US" altLang="zh-TW" sz="4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傷心地默默</a:t>
            </a:r>
            <a:endParaRPr lang="en-US" altLang="zh-TW" sz="4000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離開球場</a:t>
            </a:r>
            <a:endParaRPr lang="zh-TW" altLang="en-US" sz="4000" b="1" dirty="0">
              <a:solidFill>
                <a:schemeClr val="accent6">
                  <a:lumMod val="60000"/>
                  <a:lumOff val="40000"/>
                </a:schemeClr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3348" y="4083011"/>
            <a:ext cx="81483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多年以後，誰會記得這場令人沮喪的球賽呢</a:t>
            </a:r>
            <a:r>
              <a:rPr lang="en-US" altLang="zh-TW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?</a:t>
            </a:r>
          </a:p>
          <a:p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只會看見相片裡我們燦爛的笑容</a:t>
            </a:r>
            <a:r>
              <a:rPr lang="en-US" altLang="zh-TW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｡</a:t>
            </a:r>
          </a:p>
          <a:p>
            <a:r>
              <a:rPr lang="zh-TW" altLang="en-US" sz="2000" b="1" dirty="0">
                <a:solidFill>
                  <a:schemeClr val="bg1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zh-TW" altLang="en-US" sz="2000" b="1" dirty="0" smtClean="0">
                <a:solidFill>
                  <a:schemeClr val="bg1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                                                                   </a:t>
            </a:r>
            <a:r>
              <a:rPr lang="en-US" altLang="zh-TW" sz="20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~By</a:t>
            </a:r>
            <a:r>
              <a:rPr lang="zh-TW" altLang="en-US" sz="20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幾米</a:t>
            </a:r>
            <a:r>
              <a:rPr lang="zh-TW" altLang="en-US" sz="2000" dirty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繪本</a:t>
            </a:r>
          </a:p>
        </p:txBody>
      </p:sp>
      <p:pic>
        <p:nvPicPr>
          <p:cNvPr id="14" name="Picture 34" descr="http://dl.stickershop.line.naver.jp/products/0/0/6/6010/android/stickers/1011684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026" y="5373216"/>
            <a:ext cx="1512000" cy="12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dl.stickershop.line.naver.jp/products/0/0/7/2351/android/stickers/7818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38" y="1169949"/>
            <a:ext cx="1368000" cy="131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pic.pimg.tw/whiteann/1329615305-219698402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7" y="5219274"/>
            <a:ext cx="1476000" cy="1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http://dl.stickershop.line.naver.jp/products/0/0/8/1252/android/stickers/2210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02" y="1589605"/>
            <a:ext cx="900000" cy="71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98052" y="594266"/>
            <a:ext cx="7756263" cy="1054250"/>
          </a:xfrm>
          <a:scene3d>
            <a:camera prst="orthographicFront"/>
            <a:lightRig rig="threePt" dir="t"/>
          </a:scene3d>
          <a:sp3d prstMaterial="metal"/>
        </p:spPr>
        <p:txBody>
          <a:bodyPr/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魔風體W4(P)" panose="040B0400000000000000" pitchFamily="82" charset="-120"/>
                <a:ea typeface="華康魔風體W4(P)" panose="040B0400000000000000" pitchFamily="82" charset="-120"/>
              </a:rPr>
              <a:t>失練記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魔風體W4(P)" panose="040B0400000000000000" pitchFamily="82" charset="-120"/>
              <a:ea typeface="華康魔風體W4(P)" panose="040B0400000000000000" pitchFamily="82" charset="-120"/>
            </a:endParaRPr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024336" cy="301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71787"/>
            <a:ext cx="3096344" cy="332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24" y="2852936"/>
            <a:ext cx="2911049" cy="31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pic.sc.chinaz.com/Files/pic/faces/2556/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52" y="104030"/>
            <a:ext cx="1899888" cy="18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減號 1"/>
          <p:cNvSpPr/>
          <p:nvPr/>
        </p:nvSpPr>
        <p:spPr>
          <a:xfrm>
            <a:off x="710091" y="2113911"/>
            <a:ext cx="432495" cy="373819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減號 15"/>
          <p:cNvSpPr/>
          <p:nvPr/>
        </p:nvSpPr>
        <p:spPr>
          <a:xfrm>
            <a:off x="734603" y="2503733"/>
            <a:ext cx="407984" cy="421211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減號 16"/>
          <p:cNvSpPr/>
          <p:nvPr/>
        </p:nvSpPr>
        <p:spPr>
          <a:xfrm>
            <a:off x="6012159" y="5157193"/>
            <a:ext cx="432495" cy="445826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減號 17"/>
          <p:cNvSpPr/>
          <p:nvPr/>
        </p:nvSpPr>
        <p:spPr>
          <a:xfrm>
            <a:off x="3347864" y="2263464"/>
            <a:ext cx="432495" cy="373819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減號 18"/>
          <p:cNvSpPr/>
          <p:nvPr/>
        </p:nvSpPr>
        <p:spPr>
          <a:xfrm>
            <a:off x="3347864" y="3725830"/>
            <a:ext cx="432495" cy="42325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減號 20"/>
          <p:cNvSpPr/>
          <p:nvPr/>
        </p:nvSpPr>
        <p:spPr>
          <a:xfrm>
            <a:off x="6012158" y="5157193"/>
            <a:ext cx="432495" cy="445826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58" descr="http://dl.stickershop.line.naver.jp/products/0/0/3/1252/android/stickers/221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51" y="5200978"/>
            <a:ext cx="1337607" cy="11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0" descr="http://dl.stickershop.line.naver.jp/products/0/0/2/7127/android/stickers/1313749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0601" y="3766480"/>
            <a:ext cx="1080000" cy="107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6" descr="http://dl.stickershop.line.naver.jp/products/0/0/6/3175/android/stickers/13170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84" y="5583968"/>
            <a:ext cx="1080000" cy="119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8" descr="http://pic1.sc.chinaz.com/Files/pic/faces/2556/7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97" y="6014512"/>
            <a:ext cx="1260000" cy="70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dl.stickershop.line.naver.jp/products/0/0/12/1628/android/stickers/3041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65" y="476672"/>
            <a:ext cx="1548000" cy="141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http://4.share.photo.xuite.net/min0427/140d565/6414221/262160600_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57" y="5916757"/>
            <a:ext cx="1080000" cy="7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447955" y="33265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後來發生了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43622" y="2237173"/>
            <a:ext cx="258851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停止週三練球通知單</a:t>
            </a:r>
            <a:endParaRPr lang="zh-TW" altLang="en-US" sz="2000" b="1" dirty="0">
              <a:solidFill>
                <a:srgbClr val="FF00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25" name="Picture 8" descr="http://dl.stickershop.line.naver.jp/products/0/0/12/1628/android/stickers/30429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804" y="2113911"/>
            <a:ext cx="3276000" cy="271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減號 25"/>
          <p:cNvSpPr/>
          <p:nvPr/>
        </p:nvSpPr>
        <p:spPr>
          <a:xfrm>
            <a:off x="6012157" y="4368210"/>
            <a:ext cx="432495" cy="445826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rot="434804">
            <a:off x="702008" y="2775349"/>
            <a:ext cx="531427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簡直</a:t>
            </a:r>
            <a:r>
              <a:rPr lang="zh-TW" altLang="en-US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是</a:t>
            </a:r>
            <a:endParaRPr lang="en-US" altLang="zh-TW" sz="8000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  <a:p>
            <a:r>
              <a:rPr lang="zh-TW" altLang="en-US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晴天霹靂</a:t>
            </a:r>
            <a:r>
              <a:rPr lang="zh-TW" altLang="en-US" sz="8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啊</a:t>
            </a:r>
          </a:p>
        </p:txBody>
      </p:sp>
      <p:sp>
        <p:nvSpPr>
          <p:cNvPr id="8" name="文字方塊 7"/>
          <p:cNvSpPr txBox="1"/>
          <p:nvPr/>
        </p:nvSpPr>
        <p:spPr>
          <a:xfrm rot="1303932">
            <a:off x="7158598" y="2039210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踢公背啊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pic>
        <p:nvPicPr>
          <p:cNvPr id="30" name="Picture 2" descr="http://dl.stickershop.line.naver.jp/products/0/0/6/5225/android/stickers/767074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338" y="5113023"/>
            <a:ext cx="1260000" cy="128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4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41165"/>
            <a:ext cx="2160000" cy="2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339" y="620688"/>
            <a:ext cx="2160000" cy="245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44" y="4438288"/>
            <a:ext cx="2160000" cy="2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86" y="4493923"/>
            <a:ext cx="2160000" cy="2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87" y="1157419"/>
            <a:ext cx="2160000" cy="1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09" y="3289967"/>
            <a:ext cx="2160000" cy="323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http://dl.stickershop.line.naver.jp/products/0/0/12/1628/android/stickers/304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83" y="307925"/>
            <a:ext cx="1008000" cy="10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減號 12"/>
          <p:cNvSpPr/>
          <p:nvPr/>
        </p:nvSpPr>
        <p:spPr>
          <a:xfrm>
            <a:off x="1636440" y="2545177"/>
            <a:ext cx="72008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4" name="減號 13"/>
          <p:cNvSpPr/>
          <p:nvPr/>
        </p:nvSpPr>
        <p:spPr>
          <a:xfrm>
            <a:off x="1601492" y="2185177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5" name="減號 14"/>
          <p:cNvSpPr/>
          <p:nvPr/>
        </p:nvSpPr>
        <p:spPr>
          <a:xfrm>
            <a:off x="1691680" y="1681552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6" name="減號 15"/>
          <p:cNvSpPr/>
          <p:nvPr/>
        </p:nvSpPr>
        <p:spPr>
          <a:xfrm>
            <a:off x="1853608" y="3777884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7" name="減號 16"/>
          <p:cNvSpPr/>
          <p:nvPr/>
        </p:nvSpPr>
        <p:spPr>
          <a:xfrm>
            <a:off x="1816520" y="3109967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8" name="減號 17"/>
          <p:cNvSpPr/>
          <p:nvPr/>
        </p:nvSpPr>
        <p:spPr>
          <a:xfrm>
            <a:off x="1996480" y="1501552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9" name="減號 18"/>
          <p:cNvSpPr/>
          <p:nvPr/>
        </p:nvSpPr>
        <p:spPr>
          <a:xfrm>
            <a:off x="1853608" y="5589240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0" name="減號 19"/>
          <p:cNvSpPr/>
          <p:nvPr/>
        </p:nvSpPr>
        <p:spPr>
          <a:xfrm>
            <a:off x="1853608" y="5106302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1" name="減號 20"/>
          <p:cNvSpPr/>
          <p:nvPr/>
        </p:nvSpPr>
        <p:spPr>
          <a:xfrm>
            <a:off x="5637741" y="2236887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2" name="減號 21"/>
          <p:cNvSpPr/>
          <p:nvPr/>
        </p:nvSpPr>
        <p:spPr>
          <a:xfrm>
            <a:off x="3714548" y="2674105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3" name="減號 22"/>
          <p:cNvSpPr/>
          <p:nvPr/>
        </p:nvSpPr>
        <p:spPr>
          <a:xfrm>
            <a:off x="3714548" y="1256782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4" name="減號 23"/>
          <p:cNvSpPr/>
          <p:nvPr/>
        </p:nvSpPr>
        <p:spPr>
          <a:xfrm>
            <a:off x="3797109" y="1846914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5" name="減號 24"/>
          <p:cNvSpPr/>
          <p:nvPr/>
        </p:nvSpPr>
        <p:spPr>
          <a:xfrm>
            <a:off x="3724342" y="938395"/>
            <a:ext cx="665994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6" name="減號 25"/>
          <p:cNvSpPr/>
          <p:nvPr/>
        </p:nvSpPr>
        <p:spPr>
          <a:xfrm>
            <a:off x="5628586" y="501166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7" name="減號 26"/>
          <p:cNvSpPr/>
          <p:nvPr/>
        </p:nvSpPr>
        <p:spPr>
          <a:xfrm>
            <a:off x="5687108" y="1118395"/>
            <a:ext cx="757099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28" name="減號 27"/>
          <p:cNvSpPr/>
          <p:nvPr/>
        </p:nvSpPr>
        <p:spPr>
          <a:xfrm>
            <a:off x="5637741" y="1613205"/>
            <a:ext cx="806466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30" name="減號 29"/>
          <p:cNvSpPr/>
          <p:nvPr/>
        </p:nvSpPr>
        <p:spPr>
          <a:xfrm>
            <a:off x="3761990" y="2249049"/>
            <a:ext cx="738002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32" name="減號 31"/>
          <p:cNvSpPr/>
          <p:nvPr/>
        </p:nvSpPr>
        <p:spPr>
          <a:xfrm>
            <a:off x="5812358" y="5288825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43608" y="173334"/>
            <a:ext cx="4311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失去的懊悔</a:t>
            </a:r>
            <a:endParaRPr lang="zh-TW" alt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 rot="283623">
            <a:off x="297560" y="2160501"/>
            <a:ext cx="84048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經過了無數次溝通</a:t>
            </a:r>
            <a:endParaRPr lang="zh-TW" altLang="en-US" sz="8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36" name="Picture 32" descr="http://dl.stickershop.line.naver.jp/products/0/0/1/3175/android/mai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42" y="3163531"/>
            <a:ext cx="12960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 rot="263840">
            <a:off x="5003278" y="3431447"/>
            <a:ext cx="3727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最愛你的人是我</a:t>
            </a:r>
            <a:r>
              <a:rPr lang="en-US" altLang="zh-TW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…</a:t>
            </a:r>
          </a:p>
          <a:p>
            <a:r>
              <a:rPr lang="zh-TW" alt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你怎麼捨</a:t>
            </a:r>
            <a:r>
              <a:rPr lang="zh-TW" alt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得</a:t>
            </a:r>
            <a:r>
              <a:rPr lang="zh-TW" alt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我難過</a:t>
            </a:r>
            <a:r>
              <a:rPr lang="en-US" altLang="zh-TW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~(</a:t>
            </a:r>
            <a:r>
              <a:rPr lang="zh-TW" alt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誤</a:t>
            </a:r>
            <a:endParaRPr lang="zh-TW" altLang="en-US" sz="2800" dirty="0">
              <a:solidFill>
                <a:schemeClr val="accent5">
                  <a:lumMod val="40000"/>
                  <a:lumOff val="60000"/>
                </a:schemeClr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pic>
        <p:nvPicPr>
          <p:cNvPr id="38" name="Picture 60" descr="http://dl.stickershop.line.naver.jp/products/0/0/2/7127/android/stickers/1313749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501255"/>
            <a:ext cx="1080000" cy="107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8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3600000" cy="422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2" descr="http://dl.stickershop.line.naver.jp/products/0/0/12/1628/android/stickers/304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6" y="1658080"/>
            <a:ext cx="2772000" cy="243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pic.pimg.tw/whiteann/1329615306-17486787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54603"/>
            <a:ext cx="1944000" cy="176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rumorscity.com/wp-content/uploads/line-sticker/0/0/1/1980/ma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8" y="4947436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減號 8"/>
          <p:cNvSpPr/>
          <p:nvPr/>
        </p:nvSpPr>
        <p:spPr>
          <a:xfrm>
            <a:off x="3275856" y="2024864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0" name="減號 9"/>
          <p:cNvSpPr/>
          <p:nvPr/>
        </p:nvSpPr>
        <p:spPr>
          <a:xfrm>
            <a:off x="3293063" y="3737733"/>
            <a:ext cx="540000" cy="36000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sp>
        <p:nvSpPr>
          <p:cNvPr id="11" name="減號 10"/>
          <p:cNvSpPr/>
          <p:nvPr/>
        </p:nvSpPr>
        <p:spPr>
          <a:xfrm>
            <a:off x="3293063" y="4587396"/>
            <a:ext cx="540000" cy="360040"/>
          </a:xfrm>
          <a:prstGeom prst="mathMin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dirty="0"/>
          </a:p>
        </p:txBody>
      </p:sp>
      <p:pic>
        <p:nvPicPr>
          <p:cNvPr id="12" name="Picture 46" descr="http://dl.stickershop.line.naver.jp/products/0/0/3/7260/android/stickers/1333131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17141"/>
            <a:ext cx="2700000" cy="21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79712" y="548680"/>
            <a:ext cx="4261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樂樂回來了</a:t>
            </a:r>
            <a:endParaRPr lang="zh-TW" altLang="en-US" sz="6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78634" y="83671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終於</a:t>
            </a:r>
            <a:r>
              <a:rPr lang="en-US" altLang="zh-TW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…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 rot="221002">
            <a:off x="2822380" y="2862096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solidFill>
                  <a:schemeClr val="accent3">
                    <a:lumMod val="75000"/>
                  </a:schemeClr>
                </a:solidFill>
                <a:latin typeface="華康蚪風體W4(P)" panose="03000400000000000000" pitchFamily="66" charset="-120"/>
                <a:ea typeface="華康蚪風體W4(P)" panose="03000400000000000000" pitchFamily="66" charset="-120"/>
              </a:rPr>
              <a:t>就知道你最好</a:t>
            </a:r>
            <a:endParaRPr lang="zh-TW" altLang="en-US" sz="6000" b="1" dirty="0">
              <a:solidFill>
                <a:schemeClr val="accent3">
                  <a:lumMod val="75000"/>
                </a:schemeClr>
              </a:solidFill>
              <a:latin typeface="華康蚪風體W4(P)" panose="03000400000000000000" pitchFamily="66" charset="-120"/>
              <a:ea typeface="華康蚪風體W4(P)" panose="03000400000000000000" pitchFamily="66" charset="-120"/>
            </a:endParaRPr>
          </a:p>
        </p:txBody>
      </p:sp>
      <p:pic>
        <p:nvPicPr>
          <p:cNvPr id="14" name="Picture 2" descr="http://2.bp.blogspot.com/_gybVgEhdDss/TPRpEPZjboI/AAAAAAAAAGY/w7A2SWhqYkM/s320/vvsafvsv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758">
            <a:off x="7366305" y="2656101"/>
            <a:ext cx="1440000" cy="1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3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71" y="4365103"/>
            <a:ext cx="2340000" cy="144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71" y="1506146"/>
            <a:ext cx="2160000" cy="20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71370"/>
            <a:ext cx="2340000" cy="126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71" y="4221088"/>
            <a:ext cx="2160000" cy="208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24" y="1105466"/>
            <a:ext cx="2340000" cy="145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55604"/>
            <a:ext cx="2340000" cy="142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17" y="3842058"/>
            <a:ext cx="2160000" cy="14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https://sdl-stickershop.line.naver.jp/products/0/0/9/2786/iphone/main_animation@2x.png?__=201509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54" y="2601087"/>
            <a:ext cx="1620000" cy="1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dl-stickershop.line.naver.jp/products/0/0/2/2351/LINEStorePC/ma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17" y="1832457"/>
            <a:ext cx="1260000" cy="12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2" descr="http://dl.stickershop.line.naver.jp/products/0/0/7/2351/android/stickers/7818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43237"/>
            <a:ext cx="1440000" cy="118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dl-stickershop.line.naver.jp/stickershop/v1/product/1252/iphone/main@2x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59" y="269396"/>
            <a:ext cx="1080000" cy="1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http://dl.stickershop.line.naver.jp/products/0/0/9/2786/android/stickers/53257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3" y="5211195"/>
            <a:ext cx="1440000" cy="119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527624" y="205962"/>
            <a:ext cx="536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的</a:t>
            </a:r>
            <a:r>
              <a:rPr lang="zh-TW" alt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愛心補給與支持</a:t>
            </a:r>
            <a:endParaRPr lang="zh-TW" altLang="en-US" sz="5400" b="1" dirty="0">
              <a:solidFill>
                <a:schemeClr val="accent2">
                  <a:lumMod val="60000"/>
                  <a:lumOff val="40000"/>
                </a:schemeClr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87530" y="53990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感謝各位家長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50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心得與感想</a:t>
            </a:r>
            <a:endParaRPr lang="zh-TW" altLang="en-U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3568" y="1988840"/>
            <a:ext cx="7745505" cy="3877815"/>
          </a:xfrm>
        </p:spPr>
        <p:txBody>
          <a:bodyPr vert="horz">
            <a:normAutofit/>
          </a:bodyPr>
          <a:lstStyle/>
          <a:p>
            <a:pPr marL="0" indent="0" algn="l">
              <a:buNone/>
            </a:pPr>
            <a:r>
              <a:rPr lang="zh-TW" altLang="en-US" sz="45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繪製漫畫的過程中</a:t>
            </a:r>
            <a:r>
              <a:rPr lang="zh-TW" altLang="en-US" sz="4500" dirty="0" smtClean="0">
                <a:solidFill>
                  <a:srgbClr val="0070C0"/>
                </a:solidFill>
                <a:latin typeface="新細明體"/>
                <a:ea typeface="新細明體"/>
              </a:rPr>
              <a:t>，</a:t>
            </a:r>
            <a:r>
              <a:rPr lang="zh-TW" altLang="en-US" sz="45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花了許多時間</a:t>
            </a:r>
            <a:r>
              <a:rPr lang="zh-TW" altLang="en-US" sz="4500" dirty="0" smtClean="0">
                <a:solidFill>
                  <a:srgbClr val="0070C0"/>
                </a:solidFill>
                <a:latin typeface="新細明體"/>
                <a:ea typeface="新細明體"/>
              </a:rPr>
              <a:t>，</a:t>
            </a:r>
            <a:r>
              <a:rPr lang="zh-TW" altLang="en-US" sz="45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要將文字轉換成意境圖有點難</a:t>
            </a:r>
            <a:r>
              <a:rPr lang="zh-TW" altLang="en-US" sz="4500" dirty="0" smtClean="0">
                <a:solidFill>
                  <a:srgbClr val="0070C0"/>
                </a:solidFill>
                <a:latin typeface="新細明體"/>
                <a:ea typeface="新細明體"/>
              </a:rPr>
              <a:t>，</a:t>
            </a:r>
            <a:r>
              <a:rPr lang="zh-TW" altLang="en-US" sz="45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因為要面面俱到的照顧同學間的友誼</a:t>
            </a:r>
            <a:r>
              <a:rPr lang="zh-TW" altLang="en-US" sz="4500" dirty="0" smtClean="0">
                <a:solidFill>
                  <a:srgbClr val="0070C0"/>
                </a:solidFill>
                <a:latin typeface="新細明體"/>
                <a:ea typeface="新細明體"/>
              </a:rPr>
              <a:t>，</a:t>
            </a:r>
            <a:r>
              <a:rPr lang="zh-TW" altLang="en-US" sz="45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不能太誇飾 </a:t>
            </a:r>
            <a:r>
              <a:rPr lang="en-US" altLang="zh-TW" sz="45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45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否則會傷了和氣</a:t>
            </a:r>
            <a:r>
              <a:rPr lang="en-US" altLang="zh-TW" sz="45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endParaRPr lang="zh-TW" altLang="en-US" sz="4500" dirty="0">
              <a:solidFill>
                <a:srgbClr val="0070C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4" name="Picture 10" descr="http://4.share.photo.xuite.net/min0427/140d562/6411593/262027801_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941168"/>
            <a:ext cx="1980000" cy="14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反省與建議</a:t>
            </a:r>
            <a:endParaRPr lang="zh-TW" alt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Autofit/>
          </a:bodyPr>
          <a:lstStyle/>
          <a:p>
            <a:pPr marL="0" indent="0">
              <a:buNone/>
            </a:pPr>
            <a:r>
              <a:rPr lang="zh-TW" altLang="en-US" sz="4300" dirty="0">
                <a:solidFill>
                  <a:srgbClr val="FF00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紀錄</a:t>
            </a:r>
            <a:r>
              <a:rPr lang="zh-TW" altLang="en-US" sz="4300" dirty="0" smtClean="0">
                <a:solidFill>
                  <a:srgbClr val="FF00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小豬家族是個龐大的工程</a:t>
            </a:r>
            <a:r>
              <a:rPr lang="en-US" altLang="zh-TW" sz="2800" b="1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2800" b="1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石頭的記憶體有限</a:t>
            </a:r>
            <a:r>
              <a:rPr lang="en-US" altLang="zh-TW" sz="2800" b="1" dirty="0" smtClean="0">
                <a:solidFill>
                  <a:srgbClr val="00B05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r>
              <a:rPr lang="zh-TW" altLang="en-US" sz="4300" dirty="0" smtClean="0">
                <a:solidFill>
                  <a:srgbClr val="FF00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，一個人製作難免比較偏向個人想法，而無法展現多樣的人事物</a:t>
            </a:r>
            <a:r>
              <a:rPr lang="en-US" altLang="zh-TW" sz="4300" dirty="0" smtClean="0">
                <a:solidFill>
                  <a:srgbClr val="FF00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｡</a:t>
            </a:r>
            <a:r>
              <a:rPr lang="zh-TW" altLang="en-US" sz="43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建議製作此類的作品可以找人合作</a:t>
            </a:r>
            <a:r>
              <a:rPr lang="zh-TW" altLang="en-US" sz="4300" dirty="0" smtClean="0">
                <a:solidFill>
                  <a:srgbClr val="0070C0"/>
                </a:solidFill>
                <a:latin typeface="新細明體"/>
                <a:ea typeface="新細明體"/>
              </a:rPr>
              <a:t>，</a:t>
            </a:r>
            <a:r>
              <a:rPr lang="zh-TW" altLang="en-US" sz="43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團隊的分工</a:t>
            </a:r>
            <a:r>
              <a:rPr lang="zh-TW" altLang="en-US" sz="4300" dirty="0" smtClean="0">
                <a:solidFill>
                  <a:srgbClr val="0070C0"/>
                </a:solidFill>
                <a:latin typeface="新細明體"/>
                <a:ea typeface="新細明體"/>
              </a:rPr>
              <a:t>，</a:t>
            </a:r>
            <a:r>
              <a:rPr lang="zh-TW" altLang="en-US" sz="43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才能讓作品更上一層樓</a:t>
            </a:r>
            <a:r>
              <a:rPr lang="en-US" altLang="zh-TW" sz="4300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｡</a:t>
            </a:r>
            <a:endParaRPr lang="zh-TW" altLang="en-US" sz="4300" dirty="0">
              <a:solidFill>
                <a:srgbClr val="0070C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3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36104"/>
          </a:xfrm>
          <a:solidFill>
            <a:srgbClr val="FFCC00"/>
          </a:solidFill>
        </p:spPr>
        <p:txBody>
          <a:bodyPr anchor="t" anchorCtr="0">
            <a:normAutofit fontScale="90000"/>
          </a:bodyPr>
          <a:lstStyle/>
          <a:p>
            <a:r>
              <a:rPr lang="zh-TW" alt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動機</a:t>
            </a:r>
            <a:r>
              <a:rPr lang="en-US" altLang="zh-TW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/</a:t>
            </a:r>
            <a:r>
              <a:rPr lang="zh-TW" alt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目的</a:t>
            </a:r>
            <a:r>
              <a:rPr lang="en-US" altLang="zh-TW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/>
            </a:r>
            <a:br>
              <a:rPr lang="en-US" altLang="zh-TW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</a:br>
            <a:endParaRPr lang="zh-TW" altLang="en-US" sz="6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9552" y="1988840"/>
            <a:ext cx="8229600" cy="3528392"/>
          </a:xfrm>
        </p:spPr>
        <p:txBody>
          <a:bodyPr vert="horz">
            <a:no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這是升上高年級最後一次參加</a:t>
            </a:r>
            <a:r>
              <a:rPr lang="zh-TW" altLang="en-US" sz="4800" b="1" dirty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麥哲倫計畫</a:t>
            </a:r>
            <a:r>
              <a:rPr lang="zh-TW" altLang="en-US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了</a:t>
            </a:r>
            <a:r>
              <a:rPr lang="en-US" altLang="zh-TW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,</a:t>
            </a:r>
            <a:r>
              <a:rPr lang="zh-TW" altLang="en-US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我</a:t>
            </a:r>
            <a:r>
              <a:rPr lang="zh-TW" altLang="en-US" sz="4800" b="1" dirty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想製作一</a:t>
            </a:r>
            <a:r>
              <a:rPr lang="zh-TW" altLang="en-US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本</a:t>
            </a:r>
            <a:r>
              <a:rPr lang="zh-TW" altLang="en-US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綜合紀念冊</a:t>
            </a:r>
            <a:r>
              <a:rPr lang="en-US" altLang="zh-TW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,</a:t>
            </a:r>
            <a:r>
              <a:rPr lang="zh-TW" altLang="en-US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紀錄</a:t>
            </a:r>
            <a:r>
              <a:rPr lang="zh-TW" altLang="en-US" sz="4800" b="1" dirty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來到小豬家族的</a:t>
            </a:r>
            <a:r>
              <a:rPr lang="zh-TW" altLang="en-US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酸甜苦辣</a:t>
            </a:r>
            <a:r>
              <a:rPr lang="en-US" altLang="zh-TW" sz="4800" b="1" dirty="0" smtClean="0">
                <a:solidFill>
                  <a:srgbClr val="0070C0"/>
                </a:solidFill>
                <a:latin typeface="新細明體"/>
                <a:ea typeface="新細明體"/>
              </a:rPr>
              <a:t>｡</a:t>
            </a:r>
            <a:r>
              <a:rPr lang="zh-TW" altLang="en-US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en-US" altLang="zh-TW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喜怒哀樂</a:t>
            </a:r>
            <a:r>
              <a:rPr lang="en-US" altLang="zh-TW" sz="4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endParaRPr lang="zh-TW" altLang="en-US" sz="4800" b="1" dirty="0">
              <a:solidFill>
                <a:srgbClr val="0070C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1026" name="Picture 2" descr="C:\Program Files (x86)\Microsoft Office\MEDIA\CAGCAT10\j019903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35" y="5127085"/>
            <a:ext cx="1008112" cy="11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gram Files (x86)\Microsoft Office\MEDIA\CAGCAT10\j030148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63" y="5226777"/>
            <a:ext cx="1296144" cy="96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rogram Files (x86)\Microsoft Office\MEDIA\CAGCAT10\j0299763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87" y="5296744"/>
            <a:ext cx="1001447" cy="82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s://sdl-stickershop.line.naver.jp/products/0/0/2/2247/LINEStorePC/m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6872"/>
            <a:ext cx="396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報 告 完 畢</a:t>
            </a:r>
            <a:r>
              <a:rPr lang="en-US" altLang="zh-TW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/>
            </a:r>
            <a:br>
              <a:rPr lang="en-US" altLang="zh-TW" sz="6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</a:br>
            <a:r>
              <a:rPr lang="zh-TW" altLang="en-US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謝謝   大家</a:t>
            </a:r>
            <a:endParaRPr lang="zh-TW" altLang="en-US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3074" name="Picture 2" descr="http://pic.pimg.tw/imshihching/1370194595-32918946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76" y="1176734"/>
            <a:ext cx="19621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dl.stickershop.line.naver.jp/products/0/0/1/3957/android/m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6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方法及過程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</a:b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3568" y="2420888"/>
            <a:ext cx="7745505" cy="3877815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zh-TW" altLang="en-US" sz="4800" b="1" dirty="0" smtClean="0">
                <a:solidFill>
                  <a:srgbClr val="7030A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蒐集資料</a:t>
            </a:r>
            <a:endParaRPr lang="en-US" altLang="zh-TW" sz="4800" b="1" dirty="0" smtClean="0">
              <a:solidFill>
                <a:srgbClr val="7030A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舊日記簿</a:t>
            </a:r>
            <a:r>
              <a:rPr lang="en-US" altLang="zh-TW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/</a:t>
            </a:r>
            <a:r>
              <a:rPr lang="zh-TW" altLang="en-US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札記</a:t>
            </a:r>
            <a:endParaRPr lang="en-US" altLang="zh-TW" sz="4000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en-US" altLang="zh-TW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FB</a:t>
            </a:r>
            <a:r>
              <a:rPr lang="zh-TW" altLang="en-US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臉書動態</a:t>
            </a:r>
            <a:endParaRPr lang="en-US" altLang="zh-TW" sz="4000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en-US" altLang="zh-TW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Line</a:t>
            </a:r>
            <a:r>
              <a:rPr lang="zh-TW" altLang="en-US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群組聊天紀錄</a:t>
            </a:r>
            <a:r>
              <a:rPr lang="en-US" altLang="zh-TW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/</a:t>
            </a:r>
            <a:r>
              <a:rPr lang="zh-TW" altLang="en-US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相簿</a:t>
            </a:r>
            <a:endParaRPr lang="en-US" altLang="zh-TW" sz="4000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zh-TW" altLang="en-US" sz="4000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石頭的</a:t>
            </a:r>
            <a:r>
              <a:rPr lang="zh-TW" altLang="en-US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記憶體</a:t>
            </a:r>
            <a:r>
              <a:rPr lang="en-US" altLang="zh-TW" sz="4000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(?</a:t>
            </a:r>
          </a:p>
          <a:p>
            <a:pPr marL="0" indent="0">
              <a:buNone/>
            </a:pPr>
            <a:endParaRPr lang="zh-TW" altLang="en-US" sz="3600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2051" name="Picture 3" descr="C:\Program Files (x86)\Microsoft Office\MEDIA\CAGCAT10\j020558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86" y="4379804"/>
            <a:ext cx="1776679" cy="16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.bp.blogspot.com/-jdFMCKDYY54/TyeL-40EZGI/AAAAAAAADQ8/9tRvFDhQ2CI/s1600/FB_LikeIc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9" y="3864038"/>
            <a:ext cx="529741" cy="44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log.emojipedia.org/content/images/2015/09/fac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29" y="2204864"/>
            <a:ext cx="3024336" cy="20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55576" y="184482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首先利用下列管道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56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開始架構</a:t>
            </a:r>
            <a:r>
              <a:rPr lang="en-US" altLang="zh-TW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/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編輯</a:t>
            </a:r>
            <a:r>
              <a:rPr lang="en-US" altLang="zh-TW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/</a:t>
            </a:r>
            <a:r>
              <a:rPr lang="zh-TW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繪圖</a:t>
            </a:r>
            <a:endParaRPr lang="zh-TW" altLang="en-US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60" y="2870888"/>
            <a:ext cx="3600000" cy="27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1840" y="2870888"/>
            <a:ext cx="3600000" cy="270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12" y="2132856"/>
            <a:ext cx="2880000" cy="21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12" y="4292856"/>
            <a:ext cx="2880000" cy="2160000"/>
          </a:xfrm>
          <a:prstGeom prst="rect">
            <a:avLst/>
          </a:prstGeom>
        </p:spPr>
      </p:pic>
      <p:pic>
        <p:nvPicPr>
          <p:cNvPr id="2050" name="Picture 2" descr="http://www.my-hiend.com/vbb/images/smilies/18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54" y="1583795"/>
            <a:ext cx="936104" cy="83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dl.stickershop.line.naver.jp/products/0/0/2/2280/android/stickers/6983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869160"/>
            <a:ext cx="1944216" cy="176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pic.pimg.tw/aaronjazz/1347291325-121596231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80441"/>
            <a:ext cx="208597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5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80920" cy="100811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人物介紹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67544" y="1340768"/>
            <a:ext cx="8280920" cy="5256584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>
            <a:noAutofit/>
          </a:bodyPr>
          <a:lstStyle/>
          <a:p>
            <a:pPr marL="0" indent="0">
              <a:buNone/>
            </a:pPr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老帥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朱志忠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我沒打錯字唷</a:t>
            </a:r>
            <a:r>
              <a:rPr lang="en-US" altLang="zh-TW" sz="2800" b="1" dirty="0" smtClean="0">
                <a:solidFill>
                  <a:srgbClr val="0070C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王乙婷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大姐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 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2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盧兆凱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大老闆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#3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唐英捷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河童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 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4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巫啟瑞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巫師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#5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李慈瑄             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6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張依依</a:t>
            </a:r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475656" y="62068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F9900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小豬家族</a:t>
            </a:r>
            <a:endParaRPr lang="zh-TW" altLang="en-US" sz="2800" dirty="0">
              <a:solidFill>
                <a:srgbClr val="FF9900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32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692696"/>
            <a:ext cx="7992888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#7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黃宥嘉            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8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賴安柏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安北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</a:p>
          <a:p>
            <a:endParaRPr lang="en-US" altLang="zh-TW" sz="36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#9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陳玄曄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皇帝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 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 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10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招柏宇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招北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</a:p>
          <a:p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#11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王葦茹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茹茹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  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#12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張彥頡</a:t>
            </a:r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#13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田潘侑慈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田潘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#14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方育程</a:t>
            </a:r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endParaRPr lang="en-US" altLang="zh-TW" sz="36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#15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林千妤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老闆娘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#16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吳家陞</a:t>
            </a:r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5528" y="3933056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TW" sz="36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32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9288" y="404664"/>
            <a:ext cx="8136904" cy="618630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#17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蔡明憲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大餅臉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#18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石家羽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石頭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</a:p>
          <a:p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#19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吳敏萱               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#20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呂苡希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呂呆</a:t>
            </a:r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</a:p>
          <a:p>
            <a:endParaRPr lang="en-US" altLang="zh-TW" sz="36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#21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林邦任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邦邦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    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#22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張愉晞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章魚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</a:p>
          <a:p>
            <a:endParaRPr lang="en-US" altLang="zh-TW" sz="36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#23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葉亭葦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大師兄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 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#24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田睿成</a:t>
            </a:r>
            <a:endParaRPr lang="en-US" altLang="zh-TW" sz="36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endParaRPr lang="en-US" altLang="zh-TW" sz="36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#25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陳儒陞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(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水母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)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        </a:t>
            </a:r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#26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盧俐臻</a:t>
            </a:r>
            <a:endParaRPr lang="en-US" altLang="zh-TW" sz="36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endParaRPr lang="en-US" altLang="zh-TW" sz="36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r>
              <a:rPr lang="en-US" altLang="zh-TW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#27</a:t>
            </a:r>
            <a:r>
              <a:rPr lang="zh-TW" altLang="en-US" sz="3600" b="1" dirty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黃昱軒</a:t>
            </a:r>
          </a:p>
        </p:txBody>
      </p:sp>
    </p:spTree>
    <p:extLst>
      <p:ext uri="{BB962C8B-B14F-4D97-AF65-F5344CB8AC3E}">
        <p14:creationId xmlns:p14="http://schemas.microsoft.com/office/powerpoint/2010/main" val="20623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采風體W3(P)" panose="03000300000000000000" pitchFamily="66" charset="-120"/>
                <a:ea typeface="華康采風體W3(P)" panose="03000300000000000000" pitchFamily="66" charset="-120"/>
              </a:rPr>
              <a:t>小豬家族</a:t>
            </a:r>
            <a:r>
              <a:rPr lang="en-US" altLang="zh-TW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采風體W3(P)" panose="03000300000000000000" pitchFamily="66" charset="-120"/>
                <a:ea typeface="華康采風體W3(P)" panose="03000300000000000000" pitchFamily="66" charset="-120"/>
              </a:rPr>
              <a:t/>
            </a:r>
            <a:br>
              <a:rPr lang="en-US" altLang="zh-TW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采風體W3(P)" panose="03000300000000000000" pitchFamily="66" charset="-120"/>
                <a:ea typeface="華康采風體W3(P)" panose="03000300000000000000" pitchFamily="66" charset="-120"/>
              </a:rPr>
            </a:br>
            <a:r>
              <a:rPr lang="zh-TW" altLang="en-US" sz="4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采風體W3(P)" panose="03000300000000000000" pitchFamily="66" charset="-120"/>
                <a:ea typeface="華康采風體W3(P)" panose="03000300000000000000" pitchFamily="66" charset="-120"/>
              </a:rPr>
              <a:t>故事開始</a:t>
            </a:r>
            <a:endParaRPr lang="zh-TW" altLang="en-US" sz="4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采風體W3(P)" panose="03000300000000000000" pitchFamily="66" charset="-120"/>
              <a:ea typeface="華康采風體W3(P)" panose="03000300000000000000" pitchFamily="66" charset="-120"/>
            </a:endParaRPr>
          </a:p>
        </p:txBody>
      </p:sp>
      <p:pic>
        <p:nvPicPr>
          <p:cNvPr id="3080" name="Picture 8" descr="http://rodrigopolo.com/wp-content/uploads/2013/11/allemo-620x3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comerror.com/news_image/95_23012014223303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2251"/>
            <a:ext cx="1788628" cy="1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精裝版">
  <a:themeElements>
    <a:clrScheme name="神韻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精裝版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精裝版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2120</TotalTime>
  <Words>665</Words>
  <Application>Microsoft Office PowerPoint</Application>
  <PresentationFormat>如螢幕大小 (4:3)</PresentationFormat>
  <Paragraphs>116</Paragraphs>
  <Slides>30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精裝版</vt:lpstr>
      <vt:lpstr>花蓮縣北昌國小 106年第20屆 麥哲倫探索築夢計畫 </vt:lpstr>
      <vt:lpstr>目次</vt:lpstr>
      <vt:lpstr>動機/目的 </vt:lpstr>
      <vt:lpstr>方法及過程 </vt:lpstr>
      <vt:lpstr>開始架構/編輯/繪圖</vt:lpstr>
      <vt:lpstr>人物介紹</vt:lpstr>
      <vt:lpstr>PowerPoint 簡報</vt:lpstr>
      <vt:lpstr>PowerPoint 簡報</vt:lpstr>
      <vt:lpstr>小豬家族 故事開始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活動紀錄 看我們的隊伍多麼耀眼奪目</vt:lpstr>
      <vt:lpstr>活力四射的小豬</vt:lpstr>
      <vt:lpstr>豬寶店開張</vt:lpstr>
      <vt:lpstr>   來抓寶囉</vt:lpstr>
      <vt:lpstr>PowerPoint 簡報</vt:lpstr>
      <vt:lpstr>PowerPoint 簡報</vt:lpstr>
      <vt:lpstr>PowerPoint 簡報</vt:lpstr>
      <vt:lpstr>PowerPoint 簡報</vt:lpstr>
      <vt:lpstr>失練記</vt:lpstr>
      <vt:lpstr>PowerPoint 簡報</vt:lpstr>
      <vt:lpstr>PowerPoint 簡報</vt:lpstr>
      <vt:lpstr>PowerPoint 簡報</vt:lpstr>
      <vt:lpstr>心得與感想</vt:lpstr>
      <vt:lpstr>反省與建議</vt:lpstr>
      <vt:lpstr>報 告 完 畢 謝謝   大家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花蓮縣北昌國小 106年第屆 麥哲倫探索築夢計畫 </dc:title>
  <dc:creator>fisher</dc:creator>
  <cp:lastModifiedBy>fisher</cp:lastModifiedBy>
  <cp:revision>161</cp:revision>
  <dcterms:created xsi:type="dcterms:W3CDTF">2017-08-30T13:32:23Z</dcterms:created>
  <dcterms:modified xsi:type="dcterms:W3CDTF">2017-09-28T17:01:36Z</dcterms:modified>
</cp:coreProperties>
</file>