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1" r:id="rId3"/>
  </p:sldMasterIdLst>
  <p:notesMasterIdLst>
    <p:notesMasterId r:id="rId14"/>
  </p:notesMasterIdLst>
  <p:sldIdLst>
    <p:sldId id="256" r:id="rId4"/>
    <p:sldId id="258" r:id="rId5"/>
    <p:sldId id="260" r:id="rId6"/>
    <p:sldId id="261" r:id="rId7"/>
    <p:sldId id="259" r:id="rId8"/>
    <p:sldId id="262" r:id="rId9"/>
    <p:sldId id="263" r:id="rId10"/>
    <p:sldId id="266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93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1DF36-1C52-49C1-B623-82916F0F36D0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E4F14-F33C-4D3C-B959-927B1F0A7F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38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679938" y="0"/>
            <a:ext cx="5603629" cy="492369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1"/>
                </a:solidFill>
                <a:highlight>
                  <a:srgbClr val="00FFFF"/>
                </a:highlight>
              </a:defRPr>
            </a:lvl1pPr>
          </a:lstStyle>
          <a:p>
            <a:r>
              <a:rPr lang="en-US" altLang="zh-TW" dirty="0"/>
              <a:t>113</a:t>
            </a:r>
            <a:r>
              <a:rPr lang="zh-TW" altLang="en-US" dirty="0"/>
              <a:t>年麥哲倫築夢計畫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374272-70D3-AFE4-02DC-3285B5753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01D3ECB-1E9E-27DD-4944-078A31474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693528-9600-074F-53C0-6B2088A7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CA9DC9A-F619-FAD0-FEC2-49AF3C1FE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36751D-3C7F-7CAC-98CC-3540840B8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6069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65CFA3-E93C-3EA2-976E-576070BBB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9150E6B-DA21-FAF6-00A6-B7B6549D5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45F47A-4DB2-1A5F-2E2B-D7A05B483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B378DCA-02B1-617F-2697-744CF1DB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A797BCB-0AF4-01C7-A8D0-1E0F95A0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0708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AB78E4-761B-EEE6-EE5A-E9294809B1D5}"/>
              </a:ext>
            </a:extLst>
          </p:cNvPr>
          <p:cNvSpPr txBox="1">
            <a:spLocks/>
          </p:cNvSpPr>
          <p:nvPr userDrawn="1"/>
        </p:nvSpPr>
        <p:spPr>
          <a:xfrm>
            <a:off x="-422030" y="0"/>
            <a:ext cx="4994032" cy="526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effectLst/>
                <a:highlight>
                  <a:srgbClr val="00FFFF"/>
                </a:highligh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highlight>
                  <a:srgbClr val="00FFFF"/>
                </a:highlight>
              </a:rPr>
              <a:t>113</a:t>
            </a:r>
            <a:r>
              <a:rPr lang="zh-TW" altLang="en-US" dirty="0">
                <a:highlight>
                  <a:srgbClr val="00FFFF"/>
                </a:highlight>
              </a:rPr>
              <a:t>年麥哲倫築夢計畫         </a:t>
            </a:r>
            <a:endParaRPr lang="en-US" dirty="0">
              <a:highlight>
                <a:srgbClr val="00FFFF"/>
              </a:highlight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A9DEC1-D0DE-D984-E0D9-F9C8FA7A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0F0484-A370-2F60-BBD6-137D2B3A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8D93C64-E955-8769-6F7B-3EAD2CB9E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E44454-2120-F4AC-8FF7-491F92628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B75FA3-C23C-0D8F-4452-D43F200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4781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AD2D0E-83E1-2566-88B1-E7C2D4A6B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940F1F-80B8-1156-B3FE-BB03C40C2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152D927-CD4F-C4FA-5DCD-E54EDF06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E11DB95-A9E8-CA58-07F5-755E90EB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782C794-B231-7094-CEE9-1C108187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02DAEC-84F5-C4F7-9E98-BEB6DEF5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978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0D88E9-29E3-FE2A-0B97-4DB1B716A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F589A57-7701-BA07-E0D6-C59BB7956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01D8821-447F-41AC-3FED-435B4A39E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1899758-DAEB-D49B-E4B5-E3C3E5854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97CDDAB-6D21-4695-D8C1-5A80E22C95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01D388E-48B4-C88A-F449-65AC65A5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9E9E2B9-6A74-A7F7-0C37-B43D4820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57A89C1-EBF5-3F79-EFC5-30339371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0439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C4A4A4-C4CC-B07E-EA9D-0116455BB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D610806-154E-77B0-A42C-62F41888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E8A2B10-D196-59A5-5C53-F9C00BC3F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F1A588F-1095-35F9-61E8-23B9B10D1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1567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FFF0538-BDB4-D02D-C16A-62F8E316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FB59B0F-EB14-06F6-D73C-86C6ADF3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6AAB5B-5F30-24DB-3F8F-C191AB9B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0947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85C75E-E4DE-47F7-18BD-7FB4C421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D9EF78-31D6-D50F-AC2E-306353B88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5871D65-0DF8-31D9-03DB-AF0B8ED09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15DA9B1-CF6E-53B6-0316-749E9F740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B850A2E-6B24-B56D-A935-97AFD11FC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6B87702-587D-90ED-9071-36F2FAF3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838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5AC3CD-D1F1-E3CA-22FD-25B99E97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585AA5A-7FD1-60CF-77C8-E97E1F9A5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DD3AD7A-49C9-D38A-A53F-0D6E8D485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A0357E7-93D6-5E00-D74C-7875C747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40A1F9D-FE12-4741-0E21-40118873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68AD416-0254-7EFA-FCC3-0C44992D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7253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E30E0B-98ED-62C9-A952-16B0BA752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185AC6E-84E6-BB89-0A66-F80EFF139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8DC6B6-5E5F-6F29-223D-18B85291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8ACD39F-1BEE-0741-2858-50DEBB495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1AAC18-29B4-6936-90CD-08C6A913D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112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DF352A3-523F-0B5E-E1A2-D105AC0C7A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537DC1F-0068-16B7-9BA8-E89CC6905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3C7D492-D3D9-BE43-2DE8-9AFE7906A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C60F07-F5D2-1C1A-E22A-4F37907D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7455C1-A069-B6E2-463C-D72ED5C9F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570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4A730C-46C6-AB36-6855-237344362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A7E84D8-0564-34AE-6FBA-0659E61CE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8B967E-228A-5FDF-1219-9384ED9A9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F6E7B0-9B49-2144-B70C-AFA38C1D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9A6EF3-ABE4-DF09-1C70-6FC7E001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387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1EFAB1-1D83-7D30-268D-60948FAC5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B2ACBF-4523-CD98-56A6-B93DD2D8C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88E4D4E-1CEB-F854-CB86-9860FAA0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BFA7BA-B90D-D130-C04A-25AADF368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C3CE10-AC7A-F014-905A-81F16779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856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1818C1-6C64-0BD7-16F2-C5A9C28F5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E782C89-8972-96B1-BD5D-F2B9E1791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721696-89FC-F5E1-0D82-1BF97DE81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B1209A6-8FCE-21C3-0E03-55C7D927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0C305C-D5D1-F9DA-D840-36B282D1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9382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C5CEA-0B75-EB51-9056-37FA51A7C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280FB3-74FA-5CD1-D63B-F8DA26672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060B5FB-2C7C-DAD6-B1B5-297E3F1E4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53B5D52-C462-9A68-1497-D589F5A1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D74004-48F8-1E7C-EA77-F5A1864E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D3A1B53-086C-6737-559F-BA5B415A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972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FC1904-7D3A-C8FD-0041-E3AE782F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2344FE-AB1F-6BC9-A6FA-92C7D94F2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CA62F00-FD7D-D77F-7ED5-F57483787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8398822-8FB3-F7C5-6224-94D934B7EB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9AC8FBB-7D10-6529-04E3-EEE5885FCA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FE6F6AA-ACAC-BF48-21AF-1CDADA3E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0971E70-B79C-06EF-3943-2530667C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EDCDDAF-78C3-5556-682F-5E7AE192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1869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71E9F8-54A4-3B53-E707-8A8E18D7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B443948-45F9-A0B9-45BB-B4A32C27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7665E89-4749-6902-9119-38417926B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FA1185-FEF1-A899-3EF7-B4516CBD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4878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D63F134-2B75-243F-A7B9-A4A3647E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8659729-22E1-1CE6-A2D8-B293900B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71449B-A412-65D0-9179-72CFFB1D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529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0F1D79-537C-C661-C866-A1B07AC3C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CDDE34-1B51-24DD-E77C-D533A869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D29E27D-ACBE-7063-3E2B-B0B9AA577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10E338-9933-36F5-32F3-0FF93CAC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D0E4779-C92D-EF6D-1625-FE7E0A28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AA02618-5AF4-FE42-E6BC-EE8A797D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283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15C6FD-74B5-BAEA-D774-C6C209639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9777995-87F2-86F5-F05D-C7BBAA88A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4522CD-744A-75D6-F528-73E065DFB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159F86C-BC67-6973-A528-8377AB5D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AC30FB6-B6ED-328F-63D1-8FF373091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C8ED9DE-B01C-83DF-0DD6-D2629ABB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0724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04DBFC-B834-4E0C-FD13-ABF0E8ED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5A6B65E-D539-3176-EE84-D99012F64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84CEED-C7C6-27F0-CD35-1E4D4341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52559C-2A4A-28AE-4151-1C9694A5C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9BD022-3612-FEF2-577E-6E7B6954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489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49E0F10-6268-3E31-90D3-4A5D09763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142AB59-834B-D9E4-8D0D-EEE50122C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47F11E-8A91-A4CA-AA6F-5111665EF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F4871F-F483-11EC-1459-76421C38B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33CA52-40E6-8BA7-0E5E-E296FBA35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54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4DF9C81-8C2D-DC1C-3D1E-CCE15D3C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EA6401F-9881-5682-3E06-A9438C5E3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1FD7E06-D9BE-EA36-21E4-162AE0F31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CE066-DC8A-490A-84E7-5E39E81D6AA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4A5A174-21BA-B221-D44C-9A58AEABB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84878D-2409-0A89-7AC1-5A9B34A81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D768-1E96-45F0-924E-74EB437D7B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59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92C6616-67B9-C910-38CE-681BA82B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DB2CC85-6605-9BEF-612D-CB05F4A38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BE8F7A-72D9-59AE-CC81-0D5A54066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D33B4-DF81-41E2-9832-FEDA33FC3C17}" type="datetimeFigureOut">
              <a:rPr lang="zh-TW" altLang="en-US" smtClean="0"/>
              <a:t>2024/10/17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8C6F79-C0B0-2871-0FAB-037945084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1DDE5C-619E-46EF-3735-DE20E32F1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26FAF-B90D-42EF-86BB-122ECA3347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843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048C48-38E1-AF19-5ACF-F47BD2A73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59354" y="-42903"/>
            <a:ext cx="9177028" cy="516464"/>
          </a:xfrm>
        </p:spPr>
        <p:txBody>
          <a:bodyPr>
            <a:normAutofit/>
          </a:bodyPr>
          <a:lstStyle/>
          <a:p>
            <a:endParaRPr lang="zh-TW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13E922B-54FB-7953-626C-4C364E49D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9354" y="5993780"/>
            <a:ext cx="5032646" cy="86422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tx1"/>
                </a:solidFill>
              </a:rPr>
              <a:t>五年愛班 </a:t>
            </a:r>
            <a:r>
              <a:rPr lang="en-US" altLang="zh-TW" sz="4000" dirty="0">
                <a:solidFill>
                  <a:schemeClr val="tx1"/>
                </a:solidFill>
              </a:rPr>
              <a:t>9</a:t>
            </a:r>
            <a:r>
              <a:rPr lang="zh-TW" altLang="en-US" sz="4000">
                <a:solidFill>
                  <a:schemeClr val="tx1"/>
                </a:solidFill>
              </a:rPr>
              <a:t>號 </a:t>
            </a:r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</a:rPr>
              <a:t>王彥緯</a:t>
            </a:r>
          </a:p>
        </p:txBody>
      </p:sp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E5B69EAC-F581-D930-36B0-6E52BEA1D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41"/>
          <a:stretch/>
        </p:blipFill>
        <p:spPr>
          <a:xfrm>
            <a:off x="6424551" y="1070004"/>
            <a:ext cx="4322618" cy="471799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C712612-6600-A0B9-66FF-CC6206B8D3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76"/>
          <a:stretch/>
        </p:blipFill>
        <p:spPr>
          <a:xfrm>
            <a:off x="569885" y="1313158"/>
            <a:ext cx="4073585" cy="5112732"/>
          </a:xfrm>
          <a:prstGeom prst="rect">
            <a:avLst/>
          </a:prstGeom>
          <a:effectLst/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4984F0C-EE0E-DF62-1D9D-021277D327F5}"/>
              </a:ext>
            </a:extLst>
          </p:cNvPr>
          <p:cNvSpPr txBox="1"/>
          <p:nvPr/>
        </p:nvSpPr>
        <p:spPr>
          <a:xfrm>
            <a:off x="5032647" y="684578"/>
            <a:ext cx="130750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rgbClr val="00B050"/>
                </a:solidFill>
              </a:rPr>
              <a:t>我</a:t>
            </a:r>
            <a:r>
              <a:rPr lang="zh-TW" altLang="en-US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的</a:t>
            </a:r>
            <a:r>
              <a:rPr lang="zh-TW" altLang="en-US" sz="5400" dirty="0">
                <a:solidFill>
                  <a:schemeClr val="accent5">
                    <a:lumMod val="75000"/>
                  </a:schemeClr>
                </a:solidFill>
              </a:rPr>
              <a:t>手</a:t>
            </a:r>
            <a:r>
              <a:rPr lang="zh-TW" altLang="en-US" sz="5400" dirty="0">
                <a:solidFill>
                  <a:srgbClr val="FFC000"/>
                </a:solidFill>
              </a:rPr>
              <a:t>做</a:t>
            </a:r>
            <a:r>
              <a:rPr lang="zh-TW" altLang="en-US" sz="5400" dirty="0">
                <a:solidFill>
                  <a:schemeClr val="accent6">
                    <a:lumMod val="50000"/>
                  </a:schemeClr>
                </a:solidFill>
              </a:rPr>
              <a:t>彈珠台</a:t>
            </a:r>
          </a:p>
        </p:txBody>
      </p:sp>
    </p:spTree>
    <p:extLst>
      <p:ext uri="{BB962C8B-B14F-4D97-AF65-F5344CB8AC3E}">
        <p14:creationId xmlns:p14="http://schemas.microsoft.com/office/powerpoint/2010/main" val="2654294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62C4F8-E1A7-A3D2-8D05-84B91558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/>
              <a:t>感謝大家的聆聽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B46D97C8-5CE5-2A47-5A40-80500264F38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92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BFDB15-69BC-3BB5-ABEF-2B8820D6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0" y="94410"/>
            <a:ext cx="2379553" cy="1596177"/>
          </a:xfrm>
        </p:spPr>
        <p:txBody>
          <a:bodyPr>
            <a:normAutofit/>
          </a:bodyPr>
          <a:lstStyle/>
          <a:p>
            <a:r>
              <a:rPr lang="zh-TW" altLang="en-US" sz="6600" dirty="0"/>
              <a:t>動機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DBAD2A6-68EA-662B-D6E4-813C47D19D9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420593" y="1895198"/>
            <a:ext cx="5395339" cy="3911836"/>
          </a:xfrm>
        </p:spPr>
      </p:pic>
      <p:sp>
        <p:nvSpPr>
          <p:cNvPr id="6" name="副標題 2">
            <a:extLst>
              <a:ext uri="{FF2B5EF4-FFF2-40B4-BE49-F238E27FC236}">
                <a16:creationId xmlns:a16="http://schemas.microsoft.com/office/drawing/2014/main" id="{5ABB6F6B-0361-00E0-ACFB-634E9920EA60}"/>
              </a:ext>
            </a:extLst>
          </p:cNvPr>
          <p:cNvSpPr>
            <a:spLocks noGrp="1"/>
          </p:cNvSpPr>
          <p:nvPr/>
        </p:nvSpPr>
        <p:spPr>
          <a:xfrm>
            <a:off x="1751012" y="3166945"/>
            <a:ext cx="8689976" cy="573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5ABB6F6B-0361-00E0-ACFB-634E9920EA60}"/>
              </a:ext>
            </a:extLst>
          </p:cNvPr>
          <p:cNvSpPr>
            <a:spLocks noGrp="1"/>
          </p:cNvSpPr>
          <p:nvPr/>
        </p:nvSpPr>
        <p:spPr>
          <a:xfrm>
            <a:off x="443345" y="1612795"/>
            <a:ext cx="5805055" cy="4935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dirty="0">
                <a:solidFill>
                  <a:schemeClr val="accent1"/>
                </a:solidFill>
              </a:rPr>
              <a:t>因為我去夜市時</a:t>
            </a:r>
            <a:r>
              <a:rPr lang="en-US" altLang="zh-TW" sz="4400" dirty="0">
                <a:solidFill>
                  <a:schemeClr val="accent1"/>
                </a:solidFill>
                <a:latin typeface="Poiret One" panose="020B0604020202020204" pitchFamily="2" charset="0"/>
              </a:rPr>
              <a:t>，</a:t>
            </a:r>
            <a:endParaRPr lang="en-US" altLang="zh-TW" sz="4400" dirty="0">
              <a:solidFill>
                <a:schemeClr val="accent1"/>
              </a:solidFill>
            </a:endParaRPr>
          </a:p>
          <a:p>
            <a:r>
              <a:rPr lang="zh-TW" altLang="en-US" sz="4400" dirty="0">
                <a:solidFill>
                  <a:schemeClr val="accent1"/>
                </a:solidFill>
              </a:rPr>
              <a:t>總是想玩彈珠台</a:t>
            </a:r>
            <a:r>
              <a:rPr lang="en-US" altLang="zh-TW" sz="4400" dirty="0">
                <a:solidFill>
                  <a:schemeClr val="accent1"/>
                </a:solidFill>
                <a:latin typeface="Poiret One" panose="00000500000000000000" pitchFamily="2" charset="0"/>
              </a:rPr>
              <a:t>，</a:t>
            </a:r>
            <a:endParaRPr lang="en-US" altLang="zh-TW" sz="4400" dirty="0">
              <a:solidFill>
                <a:schemeClr val="accent1"/>
              </a:solidFill>
            </a:endParaRPr>
          </a:p>
          <a:p>
            <a:r>
              <a:rPr lang="zh-TW" altLang="en-US" sz="4400" dirty="0">
                <a:solidFill>
                  <a:schemeClr val="accent1"/>
                </a:solidFill>
              </a:rPr>
              <a:t>所以我想做一個彈珠台</a:t>
            </a:r>
            <a:r>
              <a:rPr lang="en-US" altLang="zh-TW" sz="4400" dirty="0">
                <a:solidFill>
                  <a:schemeClr val="accent1"/>
                </a:solidFill>
                <a:latin typeface="Poiret One" panose="00000500000000000000" pitchFamily="2" charset="0"/>
              </a:rPr>
              <a:t>，</a:t>
            </a:r>
            <a:endParaRPr lang="en-US" altLang="zh-TW" sz="4400" dirty="0">
              <a:solidFill>
                <a:schemeClr val="accent1"/>
              </a:solidFill>
            </a:endParaRPr>
          </a:p>
          <a:p>
            <a:r>
              <a:rPr lang="zh-TW" altLang="en-US" sz="4400" dirty="0">
                <a:solidFill>
                  <a:schemeClr val="accent1"/>
                </a:solidFill>
              </a:rPr>
              <a:t>讓我無時無刻都可以玩</a:t>
            </a:r>
            <a:r>
              <a:rPr lang="en-US" altLang="zh-TW" sz="4400" dirty="0">
                <a:solidFill>
                  <a:schemeClr val="accent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4400" dirty="0">
              <a:solidFill>
                <a:schemeClr val="accent1"/>
              </a:solidFill>
            </a:endParaRP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5ABB6F6B-0361-00E0-ACFB-634E9920EA60}"/>
              </a:ext>
            </a:extLst>
          </p:cNvPr>
          <p:cNvSpPr>
            <a:spLocks noGrp="1"/>
          </p:cNvSpPr>
          <p:nvPr/>
        </p:nvSpPr>
        <p:spPr>
          <a:xfrm>
            <a:off x="1903412" y="3556564"/>
            <a:ext cx="8689976" cy="524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ysClr val="windowText" lastClr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zh-TW" altLang="en-US" sz="2200" b="0" i="0" u="none" strike="noStrike" kern="1200" cap="all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Tw Cen MT" panose="020B0602020104020603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24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2D748D-03D7-688A-FAEF-00AA3ADE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519" y="191005"/>
            <a:ext cx="9750266" cy="1596177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步驟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B53AAD-7E4B-29A1-F4A3-BF83E1B12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1561551"/>
            <a:ext cx="7731149" cy="5105444"/>
          </a:xfrm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chemeClr val="accent1"/>
                </a:solidFill>
              </a:rPr>
              <a:t>上網查詢資料</a:t>
            </a:r>
            <a:endParaRPr lang="en-US" altLang="zh-TW" sz="4000" dirty="0">
              <a:solidFill>
                <a:schemeClr val="accent1"/>
              </a:solidFill>
            </a:endParaRPr>
          </a:p>
          <a:p>
            <a:r>
              <a:rPr lang="zh-TW" altLang="en-US" sz="4000" dirty="0">
                <a:solidFill>
                  <a:schemeClr val="accent1"/>
                </a:solidFill>
              </a:rPr>
              <a:t>在紙板和塑膠板上打草稿</a:t>
            </a:r>
            <a:endParaRPr lang="en-US" altLang="zh-TW" sz="4000" dirty="0">
              <a:solidFill>
                <a:schemeClr val="accent1"/>
              </a:solidFill>
            </a:endParaRPr>
          </a:p>
          <a:p>
            <a:r>
              <a:rPr lang="zh-TW" altLang="en-US" sz="4000" dirty="0">
                <a:solidFill>
                  <a:schemeClr val="accent1"/>
                </a:solidFill>
              </a:rPr>
              <a:t>裁剪</a:t>
            </a:r>
            <a:endParaRPr lang="en-US" altLang="zh-TW" sz="4000" dirty="0">
              <a:solidFill>
                <a:schemeClr val="accent1"/>
              </a:solidFill>
            </a:endParaRPr>
          </a:p>
          <a:p>
            <a:r>
              <a:rPr lang="zh-TW" altLang="en-US" sz="4000" dirty="0">
                <a:solidFill>
                  <a:schemeClr val="accent1"/>
                </a:solidFill>
              </a:rPr>
              <a:t>開始製作</a:t>
            </a:r>
            <a:endParaRPr lang="en-US" altLang="zh-TW" sz="4000" dirty="0">
              <a:solidFill>
                <a:schemeClr val="accent1"/>
              </a:solidFill>
            </a:endParaRPr>
          </a:p>
          <a:p>
            <a:r>
              <a:rPr lang="zh-TW" altLang="en-US" sz="4000" dirty="0">
                <a:solidFill>
                  <a:schemeClr val="accent1"/>
                </a:solidFill>
              </a:rPr>
              <a:t>測試</a:t>
            </a:r>
            <a:endParaRPr lang="en-US" altLang="zh-TW" sz="4000" dirty="0">
              <a:solidFill>
                <a:schemeClr val="accent1"/>
              </a:solidFill>
            </a:endParaRPr>
          </a:p>
          <a:p>
            <a:r>
              <a:rPr lang="zh-TW" altLang="en-US" sz="4000" dirty="0">
                <a:solidFill>
                  <a:schemeClr val="accent1"/>
                </a:solidFill>
              </a:rPr>
              <a:t>製作</a:t>
            </a:r>
            <a:r>
              <a:rPr lang="en-US" altLang="zh-TW" sz="4000" dirty="0">
                <a:solidFill>
                  <a:schemeClr val="accent1"/>
                </a:solidFill>
              </a:rPr>
              <a:t>ppt</a:t>
            </a:r>
          </a:p>
          <a:p>
            <a:pPr marL="0" indent="0">
              <a:buNone/>
            </a:pPr>
            <a:endParaRPr lang="zh-TW" alt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3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BB3BAC-8F1E-4467-8CCA-50793DCA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94" y="516674"/>
            <a:ext cx="10364451" cy="1596177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步驟一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E0EE146-A4A6-C8B1-4635-626D39F438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0" y="2270322"/>
            <a:ext cx="4853677" cy="3819106"/>
          </a:xfr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89F2B78A-5F10-EA27-C366-5D8CC739F63E}"/>
              </a:ext>
            </a:extLst>
          </p:cNvPr>
          <p:cNvSpPr txBox="1">
            <a:spLocks/>
          </p:cNvSpPr>
          <p:nvPr/>
        </p:nvSpPr>
        <p:spPr>
          <a:xfrm>
            <a:off x="0" y="2112851"/>
            <a:ext cx="5506820" cy="2067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>
                <a:solidFill>
                  <a:schemeClr val="accent1"/>
                </a:solidFill>
              </a:rPr>
              <a:t>上網查資料</a:t>
            </a:r>
          </a:p>
        </p:txBody>
      </p:sp>
    </p:spTree>
    <p:extLst>
      <p:ext uri="{BB962C8B-B14F-4D97-AF65-F5344CB8AC3E}">
        <p14:creationId xmlns:p14="http://schemas.microsoft.com/office/powerpoint/2010/main" val="991089336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276D5D-F71B-F179-5D1D-10FC7BD4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428" y="268712"/>
            <a:ext cx="3630517" cy="1596177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solidFill>
                  <a:srgbClr val="7030A0"/>
                </a:solidFill>
              </a:rPr>
              <a:t>步驟二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3F2792-436B-E188-186E-96E2B10197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390" y="1864888"/>
            <a:ext cx="4845132" cy="39540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4400" dirty="0">
                <a:solidFill>
                  <a:srgbClr val="00B050"/>
                </a:solidFill>
              </a:rPr>
              <a:t>準備</a:t>
            </a:r>
            <a:r>
              <a:rPr lang="zh-TW" altLang="en-US" sz="4300" dirty="0">
                <a:solidFill>
                  <a:srgbClr val="00B050"/>
                </a:solidFill>
              </a:rPr>
              <a:t>材料</a:t>
            </a:r>
            <a:r>
              <a:rPr lang="en-US" altLang="zh-TW" sz="4400" dirty="0">
                <a:solidFill>
                  <a:srgbClr val="00B050"/>
                </a:solidFill>
              </a:rPr>
              <a:t>:</a:t>
            </a:r>
          </a:p>
          <a:p>
            <a:pPr marL="0" indent="0">
              <a:buNone/>
            </a:pPr>
            <a:r>
              <a:rPr lang="zh-TW" altLang="en-US" sz="4400" dirty="0">
                <a:solidFill>
                  <a:srgbClr val="00B050"/>
                </a:solidFill>
              </a:rPr>
              <a:t>紙板</a:t>
            </a:r>
            <a:r>
              <a:rPr lang="zh-TW" altLang="en-US" sz="4400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400" dirty="0">
                <a:solidFill>
                  <a:srgbClr val="00B050"/>
                </a:solidFill>
              </a:rPr>
              <a:t>塑膠板</a:t>
            </a:r>
            <a:r>
              <a:rPr lang="zh-TW" altLang="en-US" sz="4400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endParaRPr lang="en-US" altLang="zh-TW" sz="44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rgbClr val="00B050"/>
                </a:solidFill>
              </a:rPr>
              <a:t>竹筷</a:t>
            </a:r>
            <a:r>
              <a:rPr lang="zh-TW" altLang="en-US" sz="4400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400" dirty="0">
                <a:solidFill>
                  <a:srgbClr val="00B050"/>
                </a:solidFill>
              </a:rPr>
              <a:t>貼紙</a:t>
            </a:r>
            <a:r>
              <a:rPr lang="zh-TW" altLang="en-US" sz="4400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400" dirty="0">
                <a:solidFill>
                  <a:srgbClr val="00B050"/>
                </a:solidFill>
              </a:rPr>
              <a:t>保麗龍膠</a:t>
            </a:r>
            <a:r>
              <a:rPr lang="zh-TW" altLang="en-US" sz="4400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400" dirty="0">
                <a:solidFill>
                  <a:srgbClr val="00B050"/>
                </a:solidFill>
              </a:rPr>
              <a:t>刀片</a:t>
            </a:r>
            <a:r>
              <a:rPr lang="zh-TW" altLang="en-US" sz="4400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400" dirty="0">
                <a:solidFill>
                  <a:srgbClr val="00B050"/>
                </a:solidFill>
              </a:rPr>
              <a:t>剪刀鉛筆</a:t>
            </a:r>
            <a:r>
              <a:rPr lang="zh-TW" altLang="en-US" sz="4400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4400" dirty="0">
                <a:solidFill>
                  <a:srgbClr val="00B050"/>
                </a:solidFill>
              </a:rPr>
              <a:t>尺和彈珠</a:t>
            </a:r>
            <a:endParaRPr lang="en-US" altLang="zh-TW" sz="44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4400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CF63672-5AF3-A6A3-8531-1F4B89D86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342" y="2149210"/>
            <a:ext cx="2784933" cy="34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7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AE9FDF-0B24-F2BC-120B-71E90FC3B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步驟三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DAA40B-B7FE-5E17-A5DA-9995025C92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506" y="3803101"/>
            <a:ext cx="5664530" cy="16804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sz="6000" dirty="0">
                <a:solidFill>
                  <a:schemeClr val="accent6">
                    <a:lumMod val="50000"/>
                  </a:schemeClr>
                </a:solidFill>
              </a:rPr>
              <a:t>將打好草稿的紙板和塑膠板裁剪下來</a:t>
            </a:r>
          </a:p>
        </p:txBody>
      </p:sp>
      <p:pic>
        <p:nvPicPr>
          <p:cNvPr id="4" name="內容版面配置區 6">
            <a:extLst>
              <a:ext uri="{FF2B5EF4-FFF2-40B4-BE49-F238E27FC236}">
                <a16:creationId xmlns:a16="http://schemas.microsoft.com/office/drawing/2014/main" id="{75B0ADFB-BE5D-EA28-259F-AA0A849A2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305" y="2201776"/>
            <a:ext cx="327216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98E65D-4D4B-D425-9F38-855C3BDB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開始製作</a:t>
            </a:r>
          </a:p>
        </p:txBody>
      </p:sp>
      <p:pic>
        <p:nvPicPr>
          <p:cNvPr id="19" name="內容版面配置區 18">
            <a:extLst>
              <a:ext uri="{FF2B5EF4-FFF2-40B4-BE49-F238E27FC236}">
                <a16:creationId xmlns:a16="http://schemas.microsoft.com/office/drawing/2014/main" id="{D35C735D-2D39-1126-5475-72E2BE4E73F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351520" y="2214694"/>
            <a:ext cx="3097544" cy="4161722"/>
          </a:xfrm>
        </p:spPr>
      </p:pic>
      <p:pic>
        <p:nvPicPr>
          <p:cNvPr id="21" name="內容版面配置區 14">
            <a:extLst>
              <a:ext uri="{FF2B5EF4-FFF2-40B4-BE49-F238E27FC236}">
                <a16:creationId xmlns:a16="http://schemas.microsoft.com/office/drawing/2014/main" id="{F26B67AE-8B2E-A409-6314-243501388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3" t="-1" r="-3928" b="-1909"/>
          <a:stretch/>
        </p:blipFill>
        <p:spPr>
          <a:xfrm>
            <a:off x="4660746" y="2223838"/>
            <a:ext cx="3297228" cy="4295834"/>
          </a:xfrm>
          <a:prstGeom prst="rect">
            <a:avLst/>
          </a:prstGeom>
        </p:spPr>
      </p:pic>
      <p:pic>
        <p:nvPicPr>
          <p:cNvPr id="22" name="內容版面配置區 4">
            <a:extLst>
              <a:ext uri="{FF2B5EF4-FFF2-40B4-BE49-F238E27FC236}">
                <a16:creationId xmlns:a16="http://schemas.microsoft.com/office/drawing/2014/main" id="{384DDDBB-965B-DB8C-8B9C-6977C9EE3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13" y="2214694"/>
            <a:ext cx="3182587" cy="41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0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73B76C-71D7-68B7-52C4-5D864E33D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/>
              <a:t>遇到困難與解決方式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D93B3C75-D847-5AAC-54D0-27074829FA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500464"/>
              </p:ext>
            </p:extLst>
          </p:nvPr>
        </p:nvGraphicFramePr>
        <p:xfrm>
          <a:off x="1163782" y="3301241"/>
          <a:ext cx="931025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5750">
                  <a:extLst>
                    <a:ext uri="{9D8B030D-6E8A-4147-A177-3AD203B41FA5}">
                      <a16:colId xmlns:a16="http://schemas.microsoft.com/office/drawing/2014/main" val="1719466430"/>
                    </a:ext>
                  </a:extLst>
                </a:gridCol>
                <a:gridCol w="4714504">
                  <a:extLst>
                    <a:ext uri="{9D8B030D-6E8A-4147-A177-3AD203B41FA5}">
                      <a16:colId xmlns:a16="http://schemas.microsoft.com/office/drawing/2014/main" val="3107788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遇到困難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解決方式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969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裁切紙板</a:t>
                      </a:r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塑膠板和竹筷時切的不平整 </a:t>
                      </a:r>
                    </a:p>
                    <a:p>
                      <a:endParaRPr lang="zh-TW" altLang="en-US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需要多練習並小心使用刀片</a:t>
                      </a:r>
                    </a:p>
                    <a:p>
                      <a:endParaRPr lang="zh-TW" altLang="en-US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108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彈珠無法打到每個方位</a:t>
                      </a:r>
                      <a:endParaRPr lang="zh-TW" altLang="en-US" dirty="0">
                        <a:solidFill>
                          <a:srgbClr val="7030A0"/>
                        </a:solidFill>
                      </a:endParaRPr>
                    </a:p>
                    <a:p>
                      <a:endParaRPr lang="zh-TW" altLang="en-US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在彈珠的左上角和右上角加裝圓弧並調整竹筷的位置</a:t>
                      </a:r>
                      <a:endParaRPr lang="zh-TW" altLang="en-US" dirty="0">
                        <a:solidFill>
                          <a:srgbClr val="7030A0"/>
                        </a:solidFill>
                      </a:endParaRPr>
                    </a:p>
                    <a:p>
                      <a:endParaRPr lang="zh-TW" altLang="en-US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51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50488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A4385F-28A1-78D7-0890-6FAD4FA42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/>
              <a:t>心得感想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B7CFFD-E123-3DDD-5199-6EB8066773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</a:rPr>
              <a:t>在製作彈珠台時</a:t>
            </a:r>
            <a:r>
              <a:rPr lang="zh-TW" altLang="en-US" sz="40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，製作出來的成品和我想像中的不太一樣</a:t>
            </a:r>
            <a:r>
              <a:rPr lang="zh-TW" altLang="en-US" sz="4000" dirty="0">
                <a:solidFill>
                  <a:srgbClr val="C00000"/>
                </a:solidFill>
                <a:latin typeface="Poiret One" panose="00000500000000000000" pitchFamily="2" charset="0"/>
                <a:ea typeface="PMingLiU" panose="02020500000000000000" pitchFamily="18" charset="-120"/>
              </a:rPr>
              <a:t>，必須經過不斷測試，再進行修改，光靠憑空想像是沒有用的，必須實際行動，最後我要感謝媽媽的指導</a:t>
            </a:r>
            <a:r>
              <a:rPr lang="zh-TW" altLang="en-US" sz="40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4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小水滴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TM04033925[[fn=小水滴]]</Template>
  <TotalTime>2214</TotalTime>
  <Words>213</Words>
  <Application>Microsoft Office PowerPoint</Application>
  <PresentationFormat>寬螢幕</PresentationFormat>
  <Paragraphs>33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10</vt:i4>
      </vt:variant>
    </vt:vector>
  </HeadingPairs>
  <TitlesOfParts>
    <vt:vector size="19" baseType="lpstr">
      <vt:lpstr>PMingLiU</vt:lpstr>
      <vt:lpstr>Arial</vt:lpstr>
      <vt:lpstr>Calibri</vt:lpstr>
      <vt:lpstr>Calibri Light</vt:lpstr>
      <vt:lpstr>Poiret One</vt:lpstr>
      <vt:lpstr>Tw Cen MT</vt:lpstr>
      <vt:lpstr>小水滴</vt:lpstr>
      <vt:lpstr>自訂設計</vt:lpstr>
      <vt:lpstr>1_自訂設計</vt:lpstr>
      <vt:lpstr>PowerPoint 簡報</vt:lpstr>
      <vt:lpstr>動機</vt:lpstr>
      <vt:lpstr>步驟</vt:lpstr>
      <vt:lpstr>步驟一</vt:lpstr>
      <vt:lpstr>步驟二</vt:lpstr>
      <vt:lpstr>步驟三</vt:lpstr>
      <vt:lpstr>開始製作</vt:lpstr>
      <vt:lpstr>遇到困難與解決方式</vt:lpstr>
      <vt:lpstr>心得感想</vt:lpstr>
      <vt:lpstr>感謝大家的聆聽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我的手做彈珠台</dc:title>
  <dc:creator>User</dc:creator>
  <cp:lastModifiedBy>User</cp:lastModifiedBy>
  <cp:revision>17</cp:revision>
  <dcterms:created xsi:type="dcterms:W3CDTF">2024-08-19T01:50:12Z</dcterms:created>
  <dcterms:modified xsi:type="dcterms:W3CDTF">2024-10-17T12:49:15Z</dcterms:modified>
</cp:coreProperties>
</file>