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16"/>
  </p:notesMasterIdLst>
  <p:handoutMasterIdLst>
    <p:handoutMasterId r:id="rId17"/>
  </p:handoutMasterIdLst>
  <p:sldIdLst>
    <p:sldId id="270" r:id="rId2"/>
    <p:sldId id="275" r:id="rId3"/>
    <p:sldId id="268" r:id="rId4"/>
    <p:sldId id="285" r:id="rId5"/>
    <p:sldId id="274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C48"/>
    <a:srgbClr val="2C2D39"/>
    <a:srgbClr val="242630"/>
    <a:srgbClr val="2A1F43"/>
    <a:srgbClr val="0C1B43"/>
    <a:srgbClr val="000000"/>
    <a:srgbClr val="1D2225"/>
    <a:srgbClr val="F8F8F8"/>
    <a:srgbClr val="363C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488" autoAdjust="0"/>
  </p:normalViewPr>
  <p:slideViewPr>
    <p:cSldViewPr snapToGrid="0" snapToObjects="1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>
            <a:extLst>
              <a:ext uri="{FF2B5EF4-FFF2-40B4-BE49-F238E27FC236}">
                <a16:creationId xmlns:a16="http://schemas.microsoft.com/office/drawing/2014/main" id="{8D5A2E05-2C6E-484E-9BB1-366C90717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2043844-B7FE-EC43-89AA-8831B859F9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FA18A1-81C4-4296-9EE3-2BDF415FB166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2023/9/20</a:t>
            </a:fld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FAC2EDC-03FB-D147-9BAA-37FCFF988C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398E195D-E935-D746-A5D1-61E2EBF7EF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F57D167-9BB5-2048-9DDA-7DF8E5D94DC9}" type="slidenum">
              <a:rPr 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751213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09989A6-19DF-4DCB-BB90-524C1FDD1EE5}" type="datetime1">
              <a:rPr lang="zh-TW" altLang="en-US" noProof="0" smtClean="0"/>
              <a:t>2023/9/20</a:t>
            </a:fld>
            <a:endParaRPr lang="en-US" noProof="0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noProof="0"/>
              <a:t>按一下以編輯母片文字樣式</a:t>
            </a:r>
          </a:p>
          <a:p>
            <a:pPr lvl="1" rtl="0"/>
            <a:r>
              <a:rPr lang="zh-tw" noProof="0"/>
              <a:t>第二層</a:t>
            </a:r>
          </a:p>
          <a:p>
            <a:pPr lvl="2" rtl="0"/>
            <a:r>
              <a:rPr lang="zh-tw" noProof="0"/>
              <a:t>第三層</a:t>
            </a:r>
          </a:p>
          <a:p>
            <a:pPr lvl="3" rtl="0"/>
            <a:r>
              <a:rPr lang="zh-tw" noProof="0"/>
              <a:t>第四層</a:t>
            </a:r>
          </a:p>
          <a:p>
            <a:pPr lvl="4" rtl="0"/>
            <a:r>
              <a:rPr lang="zh-tw" noProof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B303FA8-A3F3-7640-B13D-36C73B3E558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017856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t>2023/9/20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29199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F6627C6-7ABA-4E0D-AC3D-5CF0E1C539F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A27CD5A-EF07-4D55-A7DA-AD50581DA2D0}" type="datetime1">
              <a:rPr lang="zh-TW" altLang="en-US" noProof="0" smtClean="0"/>
              <a:t>2023/9/20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30432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266F5E8-6691-48E6-8AF2-D09EF217279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2B3B7DA-200B-4DF4-B240-9B17F3F95B16}" type="datetime1">
              <a:rPr lang="zh-TW" altLang="en-US" noProof="0" smtClean="0"/>
              <a:t>2023/9/20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5906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9FDF27D-A2A8-418D-876D-F35A41C4A86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20E942A-0C10-481E-96D0-CB832D0440EC}" type="datetime1">
              <a:rPr lang="zh-TW" altLang="en-US" noProof="0" smtClean="0"/>
              <a:t>2023/9/20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0009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5956FBA-912F-43B1-88E0-9A8BCC8E121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B31D1A7E-0087-4FE2-899E-746ACE302324}" type="datetime1">
              <a:rPr lang="zh-TW" altLang="en-US" noProof="0" smtClean="0"/>
              <a:t>2023/9/20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463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手繪多邊形：圖案 20">
            <a:extLst>
              <a:ext uri="{FF2B5EF4-FFF2-40B4-BE49-F238E27FC236}">
                <a16:creationId xmlns:a16="http://schemas.microsoft.com/office/drawing/2014/main" id="{63B165D0-0594-9843-A653-74260F146AE5}"/>
              </a:ext>
            </a:extLst>
          </p:cNvPr>
          <p:cNvSpPr/>
          <p:nvPr userDrawn="1"/>
        </p:nvSpPr>
        <p:spPr>
          <a:xfrm rot="10800000">
            <a:off x="4516427" y="1"/>
            <a:ext cx="7675573" cy="2322894"/>
          </a:xfrm>
          <a:custGeom>
            <a:avLst/>
            <a:gdLst>
              <a:gd name="connsiteX0" fmla="*/ 3447958 w 5216859"/>
              <a:gd name="connsiteY0" fmla="*/ 463 h 1478847"/>
              <a:gd name="connsiteX1" fmla="*/ 3570648 w 5216859"/>
              <a:gd name="connsiteY1" fmla="*/ 11997 h 1478847"/>
              <a:gd name="connsiteX2" fmla="*/ 4142148 w 5216859"/>
              <a:gd name="connsiteY2" fmla="*/ 850197 h 1478847"/>
              <a:gd name="connsiteX3" fmla="*/ 4942248 w 5216859"/>
              <a:gd name="connsiteY3" fmla="*/ 1174047 h 1478847"/>
              <a:gd name="connsiteX4" fmla="*/ 5164151 w 5216859"/>
              <a:gd name="connsiteY4" fmla="*/ 1405605 h 1478847"/>
              <a:gd name="connsiteX5" fmla="*/ 5216859 w 5216859"/>
              <a:gd name="connsiteY5" fmla="*/ 1478847 h 1478847"/>
              <a:gd name="connsiteX6" fmla="*/ 0 w 5216859"/>
              <a:gd name="connsiteY6" fmla="*/ 1478847 h 1478847"/>
              <a:gd name="connsiteX7" fmla="*/ 28985 w 5216859"/>
              <a:gd name="connsiteY7" fmla="*/ 1403243 h 1478847"/>
              <a:gd name="connsiteX8" fmla="*/ 560748 w 5216859"/>
              <a:gd name="connsiteY8" fmla="*/ 640647 h 1478847"/>
              <a:gd name="connsiteX9" fmla="*/ 2294298 w 5216859"/>
              <a:gd name="connsiteY9" fmla="*/ 373947 h 1478847"/>
              <a:gd name="connsiteX10" fmla="*/ 3447958 w 5216859"/>
              <a:gd name="connsiteY10" fmla="*/ 463 h 1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16859" h="1478847">
                <a:moveTo>
                  <a:pt x="3447958" y="463"/>
                </a:moveTo>
                <a:cubicBezTo>
                  <a:pt x="3491174" y="-1348"/>
                  <a:pt x="3532151" y="2075"/>
                  <a:pt x="3570648" y="11997"/>
                </a:cubicBezTo>
                <a:cubicBezTo>
                  <a:pt x="3878623" y="91372"/>
                  <a:pt x="3913548" y="656522"/>
                  <a:pt x="4142148" y="850197"/>
                </a:cubicBezTo>
                <a:cubicBezTo>
                  <a:pt x="4370748" y="1043872"/>
                  <a:pt x="4739048" y="1031172"/>
                  <a:pt x="4942248" y="1174047"/>
                </a:cubicBezTo>
                <a:cubicBezTo>
                  <a:pt x="5018448" y="1227625"/>
                  <a:pt x="5096434" y="1316029"/>
                  <a:pt x="5164151" y="1405605"/>
                </a:cubicBezTo>
                <a:lnTo>
                  <a:pt x="5216859" y="1478847"/>
                </a:lnTo>
                <a:lnTo>
                  <a:pt x="0" y="1478847"/>
                </a:lnTo>
                <a:lnTo>
                  <a:pt x="28985" y="1403243"/>
                </a:lnTo>
                <a:cubicBezTo>
                  <a:pt x="121408" y="1159760"/>
                  <a:pt x="267854" y="793047"/>
                  <a:pt x="560748" y="640647"/>
                </a:cubicBezTo>
                <a:cubicBezTo>
                  <a:pt x="951273" y="437447"/>
                  <a:pt x="1792648" y="478722"/>
                  <a:pt x="2294298" y="373947"/>
                </a:cubicBezTo>
                <a:cubicBezTo>
                  <a:pt x="2733242" y="282269"/>
                  <a:pt x="3145446" y="13138"/>
                  <a:pt x="3447958" y="46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4" name="手繪多邊形：圖案 19">
            <a:extLst>
              <a:ext uri="{FF2B5EF4-FFF2-40B4-BE49-F238E27FC236}">
                <a16:creationId xmlns:a16="http://schemas.microsoft.com/office/drawing/2014/main" id="{31F8B615-0030-2047-8652-146BCEF22564}"/>
              </a:ext>
            </a:extLst>
          </p:cNvPr>
          <p:cNvSpPr/>
          <p:nvPr userDrawn="1"/>
        </p:nvSpPr>
        <p:spPr>
          <a:xfrm>
            <a:off x="0" y="3232602"/>
            <a:ext cx="7674963" cy="3625398"/>
          </a:xfrm>
          <a:custGeom>
            <a:avLst/>
            <a:gdLst>
              <a:gd name="connsiteX0" fmla="*/ 333366 w 2058995"/>
              <a:gd name="connsiteY0" fmla="*/ 940 h 972601"/>
              <a:gd name="connsiteX1" fmla="*/ 400050 w 2058995"/>
              <a:gd name="connsiteY1" fmla="*/ 1051 h 972601"/>
              <a:gd name="connsiteX2" fmla="*/ 952500 w 2058995"/>
              <a:gd name="connsiteY2" fmla="*/ 534451 h 972601"/>
              <a:gd name="connsiteX3" fmla="*/ 1924050 w 2058995"/>
              <a:gd name="connsiteY3" fmla="*/ 686851 h 972601"/>
              <a:gd name="connsiteX4" fmla="*/ 2054591 w 2058995"/>
              <a:gd name="connsiteY4" fmla="*/ 942966 h 972601"/>
              <a:gd name="connsiteX5" fmla="*/ 2058995 w 2058995"/>
              <a:gd name="connsiteY5" fmla="*/ 972601 h 972601"/>
              <a:gd name="connsiteX6" fmla="*/ 0 w 2058995"/>
              <a:gd name="connsiteY6" fmla="*/ 972601 h 972601"/>
              <a:gd name="connsiteX7" fmla="*/ 0 w 2058995"/>
              <a:gd name="connsiteY7" fmla="*/ 61952 h 972601"/>
              <a:gd name="connsiteX8" fmla="*/ 75605 w 2058995"/>
              <a:gd name="connsiteY8" fmla="*/ 42128 h 972601"/>
              <a:gd name="connsiteX9" fmla="*/ 333366 w 2058995"/>
              <a:gd name="connsiteY9" fmla="*/ 940 h 972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8995" h="972601">
                <a:moveTo>
                  <a:pt x="333366" y="940"/>
                </a:moveTo>
                <a:cubicBezTo>
                  <a:pt x="357485" y="-326"/>
                  <a:pt x="379809" y="-338"/>
                  <a:pt x="400050" y="1051"/>
                </a:cubicBezTo>
                <a:cubicBezTo>
                  <a:pt x="723900" y="23276"/>
                  <a:pt x="698500" y="420151"/>
                  <a:pt x="952500" y="534451"/>
                </a:cubicBezTo>
                <a:cubicBezTo>
                  <a:pt x="1206500" y="648751"/>
                  <a:pt x="1736725" y="556676"/>
                  <a:pt x="1924050" y="686851"/>
                </a:cubicBezTo>
                <a:cubicBezTo>
                  <a:pt x="1994297" y="735667"/>
                  <a:pt x="2033290" y="836275"/>
                  <a:pt x="2054591" y="942966"/>
                </a:cubicBezTo>
                <a:lnTo>
                  <a:pt x="2058995" y="972601"/>
                </a:lnTo>
                <a:lnTo>
                  <a:pt x="0" y="972601"/>
                </a:lnTo>
                <a:lnTo>
                  <a:pt x="0" y="61952"/>
                </a:lnTo>
                <a:lnTo>
                  <a:pt x="75605" y="42128"/>
                </a:lnTo>
                <a:cubicBezTo>
                  <a:pt x="172492" y="19804"/>
                  <a:pt x="261007" y="4735"/>
                  <a:pt x="333366" y="94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6" name="圖片版面配置區 7">
            <a:extLst>
              <a:ext uri="{FF2B5EF4-FFF2-40B4-BE49-F238E27FC236}">
                <a16:creationId xmlns:a16="http://schemas.microsoft.com/office/drawing/2014/main" id="{05C21D6A-A628-2443-8075-ACD2B911C6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4338" y="481013"/>
            <a:ext cx="11368087" cy="5875337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042BB51D-E7C1-3746-85E9-889CCB24F7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1383" y="2552298"/>
            <a:ext cx="8789234" cy="1220477"/>
          </a:xfrm>
        </p:spPr>
        <p:txBody>
          <a:bodyPr rtlCol="0" anchor="b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noProof="0"/>
              <a:t>職稱</a:t>
            </a:r>
          </a:p>
        </p:txBody>
      </p:sp>
      <p:sp>
        <p:nvSpPr>
          <p:cNvPr id="7" name="副標題 2">
            <a:extLst>
              <a:ext uri="{FF2B5EF4-FFF2-40B4-BE49-F238E27FC236}">
                <a16:creationId xmlns:a16="http://schemas.microsoft.com/office/drawing/2014/main" id="{7E016467-0564-6D4C-BF17-F4FA3991C1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1383" y="3919840"/>
            <a:ext cx="8789234" cy="846381"/>
          </a:xfrm>
        </p:spPr>
        <p:txBody>
          <a:bodyPr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noProof="0"/>
              <a:t>副標題</a:t>
            </a:r>
          </a:p>
        </p:txBody>
      </p:sp>
    </p:spTree>
    <p:extLst>
      <p:ext uri="{BB962C8B-B14F-4D97-AF65-F5344CB8AC3E}">
        <p14:creationId xmlns:p14="http://schemas.microsoft.com/office/powerpoint/2010/main" val="18768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 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5">
            <a:extLst>
              <a:ext uri="{FF2B5EF4-FFF2-40B4-BE49-F238E27FC236}">
                <a16:creationId xmlns:a16="http://schemas.microsoft.com/office/drawing/2014/main" id="{FADF1099-92E5-4749-8E94-299FD6249EFD}"/>
              </a:ext>
            </a:extLst>
          </p:cNvPr>
          <p:cNvSpPr>
            <a:spLocks/>
          </p:cNvSpPr>
          <p:nvPr userDrawn="1"/>
        </p:nvSpPr>
        <p:spPr bwMode="auto">
          <a:xfrm>
            <a:off x="-1587" y="0"/>
            <a:ext cx="12193587" cy="2840682"/>
          </a:xfrm>
          <a:custGeom>
            <a:avLst/>
            <a:gdLst>
              <a:gd name="T0" fmla="*/ 0 w 3296"/>
              <a:gd name="T1" fmla="*/ 0 h 934"/>
              <a:gd name="T2" fmla="*/ 0 w 3296"/>
              <a:gd name="T3" fmla="*/ 775 h 934"/>
              <a:gd name="T4" fmla="*/ 973 w 3296"/>
              <a:gd name="T5" fmla="*/ 825 h 934"/>
              <a:gd name="T6" fmla="*/ 1957 w 3296"/>
              <a:gd name="T7" fmla="*/ 408 h 934"/>
              <a:gd name="T8" fmla="*/ 3032 w 3296"/>
              <a:gd name="T9" fmla="*/ 426 h 934"/>
              <a:gd name="T10" fmla="*/ 3296 w 3296"/>
              <a:gd name="T11" fmla="*/ 257 h 934"/>
              <a:gd name="T12" fmla="*/ 3296 w 3296"/>
              <a:gd name="T13" fmla="*/ 0 h 934"/>
              <a:gd name="T14" fmla="*/ 0 w 3296"/>
              <a:gd name="T15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6" h="934">
                <a:moveTo>
                  <a:pt x="0" y="0"/>
                </a:moveTo>
                <a:cubicBezTo>
                  <a:pt x="0" y="775"/>
                  <a:pt x="0" y="775"/>
                  <a:pt x="0" y="775"/>
                </a:cubicBezTo>
                <a:cubicBezTo>
                  <a:pt x="302" y="913"/>
                  <a:pt x="658" y="934"/>
                  <a:pt x="973" y="825"/>
                </a:cubicBezTo>
                <a:cubicBezTo>
                  <a:pt x="1311" y="708"/>
                  <a:pt x="1602" y="453"/>
                  <a:pt x="1957" y="408"/>
                </a:cubicBezTo>
                <a:cubicBezTo>
                  <a:pt x="2315" y="363"/>
                  <a:pt x="2690" y="541"/>
                  <a:pt x="3032" y="426"/>
                </a:cubicBezTo>
                <a:cubicBezTo>
                  <a:pt x="3132" y="393"/>
                  <a:pt x="3223" y="334"/>
                  <a:pt x="3296" y="257"/>
                </a:cubicBezTo>
                <a:cubicBezTo>
                  <a:pt x="3296" y="0"/>
                  <a:pt x="3296" y="0"/>
                  <a:pt x="329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58940EE-A100-A74F-A549-CAD4DFFD1738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451E21C1-74BE-0348-B8AE-3174A9AA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noProof="0"/>
          </a:p>
        </p:txBody>
      </p:sp>
      <p:cxnSp>
        <p:nvCxnSpPr>
          <p:cNvPr id="3" name="直線接點​​(S) 2">
            <a:extLst>
              <a:ext uri="{FF2B5EF4-FFF2-40B4-BE49-F238E27FC236}">
                <a16:creationId xmlns:a16="http://schemas.microsoft.com/office/drawing/2014/main" id="{85852ED6-B7AC-5148-BC43-09B76E856F9F}"/>
              </a:ext>
            </a:extLst>
          </p:cNvPr>
          <p:cNvCxnSpPr/>
          <p:nvPr userDrawn="1"/>
        </p:nvCxnSpPr>
        <p:spPr>
          <a:xfrm>
            <a:off x="838200" y="1264837"/>
            <a:ext cx="105243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0776AF7-97C9-4365-B2B5-E20C6BB04B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265238"/>
            <a:ext cx="10524344" cy="49117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1645148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內容 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5">
            <a:extLst>
              <a:ext uri="{FF2B5EF4-FFF2-40B4-BE49-F238E27FC236}">
                <a16:creationId xmlns:a16="http://schemas.microsoft.com/office/drawing/2014/main" id="{FADF1099-92E5-4749-8E94-299FD6249EFD}"/>
              </a:ext>
            </a:extLst>
          </p:cNvPr>
          <p:cNvSpPr>
            <a:spLocks/>
          </p:cNvSpPr>
          <p:nvPr userDrawn="1"/>
        </p:nvSpPr>
        <p:spPr bwMode="auto">
          <a:xfrm>
            <a:off x="-1587" y="0"/>
            <a:ext cx="12193587" cy="2840682"/>
          </a:xfrm>
          <a:custGeom>
            <a:avLst/>
            <a:gdLst>
              <a:gd name="T0" fmla="*/ 0 w 3296"/>
              <a:gd name="T1" fmla="*/ 0 h 934"/>
              <a:gd name="T2" fmla="*/ 0 w 3296"/>
              <a:gd name="T3" fmla="*/ 775 h 934"/>
              <a:gd name="T4" fmla="*/ 973 w 3296"/>
              <a:gd name="T5" fmla="*/ 825 h 934"/>
              <a:gd name="T6" fmla="*/ 1957 w 3296"/>
              <a:gd name="T7" fmla="*/ 408 h 934"/>
              <a:gd name="T8" fmla="*/ 3032 w 3296"/>
              <a:gd name="T9" fmla="*/ 426 h 934"/>
              <a:gd name="T10" fmla="*/ 3296 w 3296"/>
              <a:gd name="T11" fmla="*/ 257 h 934"/>
              <a:gd name="T12" fmla="*/ 3296 w 3296"/>
              <a:gd name="T13" fmla="*/ 0 h 934"/>
              <a:gd name="T14" fmla="*/ 0 w 3296"/>
              <a:gd name="T15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6" h="934">
                <a:moveTo>
                  <a:pt x="0" y="0"/>
                </a:moveTo>
                <a:cubicBezTo>
                  <a:pt x="0" y="775"/>
                  <a:pt x="0" y="775"/>
                  <a:pt x="0" y="775"/>
                </a:cubicBezTo>
                <a:cubicBezTo>
                  <a:pt x="302" y="913"/>
                  <a:pt x="658" y="934"/>
                  <a:pt x="973" y="825"/>
                </a:cubicBezTo>
                <a:cubicBezTo>
                  <a:pt x="1311" y="708"/>
                  <a:pt x="1602" y="453"/>
                  <a:pt x="1957" y="408"/>
                </a:cubicBezTo>
                <a:cubicBezTo>
                  <a:pt x="2315" y="363"/>
                  <a:pt x="2690" y="541"/>
                  <a:pt x="3032" y="426"/>
                </a:cubicBezTo>
                <a:cubicBezTo>
                  <a:pt x="3132" y="393"/>
                  <a:pt x="3223" y="334"/>
                  <a:pt x="3296" y="257"/>
                </a:cubicBezTo>
                <a:cubicBezTo>
                  <a:pt x="3296" y="0"/>
                  <a:pt x="3296" y="0"/>
                  <a:pt x="329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3168214-BA64-4247-995E-0238E9E404F7}"/>
              </a:ext>
            </a:extLst>
          </p:cNvPr>
          <p:cNvSpPr/>
          <p:nvPr userDrawn="1"/>
        </p:nvSpPr>
        <p:spPr>
          <a:xfrm>
            <a:off x="413824" y="483781"/>
            <a:ext cx="5682176" cy="5890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5" name="圖片版面配置區 14">
            <a:extLst>
              <a:ext uri="{FF2B5EF4-FFF2-40B4-BE49-F238E27FC236}">
                <a16:creationId xmlns:a16="http://schemas.microsoft.com/office/drawing/2014/main" id="{8745AAA3-09E3-4504-B3FD-611C81F416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5634" y="37553"/>
            <a:ext cx="5536366" cy="6820447"/>
          </a:xfrm>
          <a:custGeom>
            <a:avLst/>
            <a:gdLst>
              <a:gd name="connsiteX0" fmla="*/ 4141175 w 5285281"/>
              <a:gd name="connsiteY0" fmla="*/ 950 h 6525434"/>
              <a:gd name="connsiteX1" fmla="*/ 5222879 w 5285281"/>
              <a:gd name="connsiteY1" fmla="*/ 82101 h 6525434"/>
              <a:gd name="connsiteX2" fmla="*/ 5285281 w 5285281"/>
              <a:gd name="connsiteY2" fmla="*/ 86253 h 6525434"/>
              <a:gd name="connsiteX3" fmla="*/ 5285281 w 5285281"/>
              <a:gd name="connsiteY3" fmla="*/ 6525434 h 6525434"/>
              <a:gd name="connsiteX4" fmla="*/ 338864 w 5285281"/>
              <a:gd name="connsiteY4" fmla="*/ 6525434 h 6525434"/>
              <a:gd name="connsiteX5" fmla="*/ 355504 w 5285281"/>
              <a:gd name="connsiteY5" fmla="*/ 6284640 h 6525434"/>
              <a:gd name="connsiteX6" fmla="*/ 122536 w 5285281"/>
              <a:gd name="connsiteY6" fmla="*/ 5603772 h 6525434"/>
              <a:gd name="connsiteX7" fmla="*/ 197419 w 5285281"/>
              <a:gd name="connsiteY7" fmla="*/ 4013697 h 6525434"/>
              <a:gd name="connsiteX8" fmla="*/ 1395542 w 5285281"/>
              <a:gd name="connsiteY8" fmla="*/ 2963334 h 6525434"/>
              <a:gd name="connsiteX9" fmla="*/ 2431419 w 5285281"/>
              <a:gd name="connsiteY9" fmla="*/ 2618748 h 6525434"/>
              <a:gd name="connsiteX10" fmla="*/ 2868234 w 5285281"/>
              <a:gd name="connsiteY10" fmla="*/ 1805029 h 6525434"/>
              <a:gd name="connsiteX11" fmla="*/ 2780871 w 5285281"/>
              <a:gd name="connsiteY11" fmla="*/ 941489 h 6525434"/>
              <a:gd name="connsiteX12" fmla="*/ 3783467 w 5285281"/>
              <a:gd name="connsiteY12" fmla="*/ 36433 h 6525434"/>
              <a:gd name="connsiteX13" fmla="*/ 4141175 w 5285281"/>
              <a:gd name="connsiteY13" fmla="*/ 950 h 652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85281" h="6525434">
                <a:moveTo>
                  <a:pt x="4141175" y="950"/>
                </a:moveTo>
                <a:cubicBezTo>
                  <a:pt x="4500573" y="-8197"/>
                  <a:pt x="4864065" y="50964"/>
                  <a:pt x="5222879" y="82101"/>
                </a:cubicBezTo>
                <a:cubicBezTo>
                  <a:pt x="5243679" y="82101"/>
                  <a:pt x="5264481" y="82101"/>
                  <a:pt x="5285281" y="86253"/>
                </a:cubicBezTo>
                <a:lnTo>
                  <a:pt x="5285281" y="6525434"/>
                </a:lnTo>
                <a:cubicBezTo>
                  <a:pt x="5285281" y="6525434"/>
                  <a:pt x="5285281" y="6525434"/>
                  <a:pt x="338864" y="6525434"/>
                </a:cubicBezTo>
                <a:cubicBezTo>
                  <a:pt x="355504" y="6446553"/>
                  <a:pt x="363825" y="6363521"/>
                  <a:pt x="355504" y="6284640"/>
                </a:cubicBezTo>
                <a:cubicBezTo>
                  <a:pt x="330543" y="6043845"/>
                  <a:pt x="205739" y="5827960"/>
                  <a:pt x="122536" y="5603772"/>
                </a:cubicBezTo>
                <a:cubicBezTo>
                  <a:pt x="-64671" y="5093121"/>
                  <a:pt x="-35550" y="4503589"/>
                  <a:pt x="197419" y="4013697"/>
                </a:cubicBezTo>
                <a:cubicBezTo>
                  <a:pt x="434547" y="3523804"/>
                  <a:pt x="875523" y="3137703"/>
                  <a:pt x="1395542" y="2963334"/>
                </a:cubicBezTo>
                <a:cubicBezTo>
                  <a:pt x="1740834" y="2851240"/>
                  <a:pt x="2127728" y="2822178"/>
                  <a:pt x="2431419" y="2618748"/>
                </a:cubicBezTo>
                <a:cubicBezTo>
                  <a:pt x="2693508" y="2436077"/>
                  <a:pt x="2864074" y="2124704"/>
                  <a:pt x="2868234" y="1805029"/>
                </a:cubicBezTo>
                <a:cubicBezTo>
                  <a:pt x="2872395" y="1514414"/>
                  <a:pt x="2747590" y="1232103"/>
                  <a:pt x="2780871" y="941489"/>
                </a:cubicBezTo>
                <a:cubicBezTo>
                  <a:pt x="2834953" y="464051"/>
                  <a:pt x="3309210" y="127769"/>
                  <a:pt x="3783467" y="36433"/>
                </a:cubicBezTo>
                <a:cubicBezTo>
                  <a:pt x="3902031" y="14637"/>
                  <a:pt x="4021376" y="3999"/>
                  <a:pt x="4141175" y="95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53703B7C-2DC4-C14C-A9CA-F1D21E7FC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791637" cy="583800"/>
          </a:xfr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noProof="0"/>
          </a:p>
        </p:txBody>
      </p:sp>
      <p:cxnSp>
        <p:nvCxnSpPr>
          <p:cNvPr id="8" name="直線接點​​(S) 7">
            <a:extLst>
              <a:ext uri="{FF2B5EF4-FFF2-40B4-BE49-F238E27FC236}">
                <a16:creationId xmlns:a16="http://schemas.microsoft.com/office/drawing/2014/main" id="{AD28B953-BDF8-6C47-ADCD-D3EAF78963C3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64837"/>
            <a:ext cx="4791636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B0C521-A2C1-48E6-B26C-DFF1B4FD422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265238"/>
            <a:ext cx="4791637" cy="49117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5485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手繪多邊形：圖案 8">
            <a:extLst>
              <a:ext uri="{FF2B5EF4-FFF2-40B4-BE49-F238E27FC236}">
                <a16:creationId xmlns:a16="http://schemas.microsoft.com/office/drawing/2014/main" id="{94B2908E-04B3-4B40-8DDD-1667E3F93DAE}"/>
              </a:ext>
            </a:extLst>
          </p:cNvPr>
          <p:cNvSpPr/>
          <p:nvPr userDrawn="1"/>
        </p:nvSpPr>
        <p:spPr>
          <a:xfrm rot="10800000">
            <a:off x="0" y="4362449"/>
            <a:ext cx="12192000" cy="2495550"/>
          </a:xfrm>
          <a:custGeom>
            <a:avLst/>
            <a:gdLst>
              <a:gd name="connsiteX0" fmla="*/ 0 w 12192000"/>
              <a:gd name="connsiteY0" fmla="*/ 0 h 2539624"/>
              <a:gd name="connsiteX1" fmla="*/ 12192000 w 12192000"/>
              <a:gd name="connsiteY1" fmla="*/ 0 h 2539624"/>
              <a:gd name="connsiteX2" fmla="*/ 12192000 w 12192000"/>
              <a:gd name="connsiteY2" fmla="*/ 1784674 h 2539624"/>
              <a:gd name="connsiteX3" fmla="*/ 12052232 w 12192000"/>
              <a:gd name="connsiteY3" fmla="*/ 1825247 h 2539624"/>
              <a:gd name="connsiteX4" fmla="*/ 10344150 w 12192000"/>
              <a:gd name="connsiteY4" fmla="*/ 2133600 h 2539624"/>
              <a:gd name="connsiteX5" fmla="*/ 7181850 w 12192000"/>
              <a:gd name="connsiteY5" fmla="*/ 1809750 h 2539624"/>
              <a:gd name="connsiteX6" fmla="*/ 2724150 w 12192000"/>
              <a:gd name="connsiteY6" fmla="*/ 2533650 h 2539624"/>
              <a:gd name="connsiteX7" fmla="*/ 64443 w 12192000"/>
              <a:gd name="connsiteY7" fmla="*/ 1610320 h 2539624"/>
              <a:gd name="connsiteX8" fmla="*/ 0 w 12192000"/>
              <a:gd name="connsiteY8" fmla="*/ 1575868 h 253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539624">
                <a:moveTo>
                  <a:pt x="0" y="0"/>
                </a:moveTo>
                <a:lnTo>
                  <a:pt x="12192000" y="0"/>
                </a:lnTo>
                <a:lnTo>
                  <a:pt x="12192000" y="1784674"/>
                </a:lnTo>
                <a:lnTo>
                  <a:pt x="12052232" y="1825247"/>
                </a:lnTo>
                <a:cubicBezTo>
                  <a:pt x="11558836" y="1963688"/>
                  <a:pt x="10923588" y="2113756"/>
                  <a:pt x="10344150" y="2133600"/>
                </a:cubicBezTo>
                <a:cubicBezTo>
                  <a:pt x="9417050" y="2165350"/>
                  <a:pt x="8451850" y="1743075"/>
                  <a:pt x="7181850" y="1809750"/>
                </a:cubicBezTo>
                <a:cubicBezTo>
                  <a:pt x="5911850" y="1876425"/>
                  <a:pt x="3997325" y="2613025"/>
                  <a:pt x="2724150" y="2533650"/>
                </a:cubicBezTo>
                <a:cubicBezTo>
                  <a:pt x="1769269" y="2474119"/>
                  <a:pt x="728663" y="1962746"/>
                  <a:pt x="64443" y="1610320"/>
                </a:cubicBezTo>
                <a:lnTo>
                  <a:pt x="0" y="157586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58940EE-A100-A74F-A549-CAD4DFFD1738}"/>
              </a:ext>
            </a:extLst>
          </p:cNvPr>
          <p:cNvSpPr/>
          <p:nvPr userDrawn="1"/>
        </p:nvSpPr>
        <p:spPr>
          <a:xfrm>
            <a:off x="838822" y="1721223"/>
            <a:ext cx="4857421" cy="4652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7" name="文字版面配置區 2">
            <a:extLst>
              <a:ext uri="{FF2B5EF4-FFF2-40B4-BE49-F238E27FC236}">
                <a16:creationId xmlns:a16="http://schemas.microsoft.com/office/drawing/2014/main" id="{525A7DB0-14F0-B341-AEBA-0DC92D001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197" y="2038570"/>
            <a:ext cx="4086146" cy="703135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9D42B85-1179-7D46-AE33-2B64EEFC44B2}"/>
              </a:ext>
            </a:extLst>
          </p:cNvPr>
          <p:cNvSpPr/>
          <p:nvPr userDrawn="1"/>
        </p:nvSpPr>
        <p:spPr>
          <a:xfrm>
            <a:off x="6495759" y="1721223"/>
            <a:ext cx="4858040" cy="4652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5" name="文字版面配置區 2">
            <a:extLst>
              <a:ext uri="{FF2B5EF4-FFF2-40B4-BE49-F238E27FC236}">
                <a16:creationId xmlns:a16="http://schemas.microsoft.com/office/drawing/2014/main" id="{2197AEE6-BBEC-494F-985F-3855AE4B14B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854754" y="2038570"/>
            <a:ext cx="4086666" cy="703135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7" name="標題 1">
            <a:extLst>
              <a:ext uri="{FF2B5EF4-FFF2-40B4-BE49-F238E27FC236}">
                <a16:creationId xmlns:a16="http://schemas.microsoft.com/office/drawing/2014/main" id="{C2E270DF-A15A-D547-8882-6E5797B22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noProof="0"/>
          </a:p>
        </p:txBody>
      </p:sp>
      <p:cxnSp>
        <p:nvCxnSpPr>
          <p:cNvPr id="28" name="直線接點​​(S) 27">
            <a:extLst>
              <a:ext uri="{FF2B5EF4-FFF2-40B4-BE49-F238E27FC236}">
                <a16:creationId xmlns:a16="http://schemas.microsoft.com/office/drawing/2014/main" id="{79B3613A-9294-EA43-9505-F156E86E6E10}"/>
              </a:ext>
            </a:extLst>
          </p:cNvPr>
          <p:cNvCxnSpPr/>
          <p:nvPr userDrawn="1"/>
        </p:nvCxnSpPr>
        <p:spPr>
          <a:xfrm>
            <a:off x="838200" y="1264837"/>
            <a:ext cx="105243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642E4B45-6E8A-44C6-9117-DF2BA981288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3195" y="2885581"/>
            <a:ext cx="4086147" cy="310246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內容預留位置 2">
            <a:extLst>
              <a:ext uri="{FF2B5EF4-FFF2-40B4-BE49-F238E27FC236}">
                <a16:creationId xmlns:a16="http://schemas.microsoft.com/office/drawing/2014/main" id="{2B29B9FA-7273-4615-BD56-12D6427D02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61067" y="2885581"/>
            <a:ext cx="4086667" cy="310246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A093508-506F-4731-B6DA-F6E8F8B0955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EF11EFD-9841-42A3-B4A3-6FBC4F11D4C1}" type="datetime1">
              <a:rPr lang="zh-TW" altLang="en-US" smtClean="0"/>
              <a:t>2023/9/20</a:t>
            </a:fld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00CFF9F-3D1C-430B-BECE-49D87C7AE9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7" name="投影片編號預留位置 6">
            <a:extLst>
              <a:ext uri="{FF2B5EF4-FFF2-40B4-BE49-F238E27FC236}">
                <a16:creationId xmlns:a16="http://schemas.microsoft.com/office/drawing/2014/main" id="{3CD95F5F-990E-4917-82C6-FBFD4547AF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93002F-D6EA-CF48-8F44-2316036B2B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03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影像和標題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手繪多邊形：圖案 6">
            <a:extLst>
              <a:ext uri="{FF2B5EF4-FFF2-40B4-BE49-F238E27FC236}">
                <a16:creationId xmlns:a16="http://schemas.microsoft.com/office/drawing/2014/main" id="{E0728D6F-9DC1-CD49-A2D6-834724E8AF3F}"/>
              </a:ext>
            </a:extLst>
          </p:cNvPr>
          <p:cNvSpPr/>
          <p:nvPr userDrawn="1"/>
        </p:nvSpPr>
        <p:spPr>
          <a:xfrm>
            <a:off x="0" y="0"/>
            <a:ext cx="12181097" cy="4981942"/>
          </a:xfrm>
          <a:custGeom>
            <a:avLst/>
            <a:gdLst>
              <a:gd name="connsiteX0" fmla="*/ 0 w 2412595"/>
              <a:gd name="connsiteY0" fmla="*/ 0 h 1044036"/>
              <a:gd name="connsiteX1" fmla="*/ 2412595 w 2412595"/>
              <a:gd name="connsiteY1" fmla="*/ 0 h 1044036"/>
              <a:gd name="connsiteX2" fmla="*/ 2328863 w 2412595"/>
              <a:gd name="connsiteY2" fmla="*/ 69540 h 1044036"/>
              <a:gd name="connsiteX3" fmla="*/ 2000250 w 2412595"/>
              <a:gd name="connsiteY3" fmla="*/ 285750 h 1044036"/>
              <a:gd name="connsiteX4" fmla="*/ 1162050 w 2412595"/>
              <a:gd name="connsiteY4" fmla="*/ 400050 h 1044036"/>
              <a:gd name="connsiteX5" fmla="*/ 552450 w 2412595"/>
              <a:gd name="connsiteY5" fmla="*/ 952500 h 1044036"/>
              <a:gd name="connsiteX6" fmla="*/ 107640 w 2412595"/>
              <a:gd name="connsiteY6" fmla="*/ 1035825 h 1044036"/>
              <a:gd name="connsiteX7" fmla="*/ 0 w 2412595"/>
              <a:gd name="connsiteY7" fmla="*/ 1044036 h 104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2595" h="1044036">
                <a:moveTo>
                  <a:pt x="0" y="0"/>
                </a:moveTo>
                <a:lnTo>
                  <a:pt x="2412595" y="0"/>
                </a:lnTo>
                <a:lnTo>
                  <a:pt x="2328863" y="69540"/>
                </a:lnTo>
                <a:cubicBezTo>
                  <a:pt x="2215753" y="160139"/>
                  <a:pt x="2095500" y="245269"/>
                  <a:pt x="2000250" y="285750"/>
                </a:cubicBezTo>
                <a:cubicBezTo>
                  <a:pt x="1746250" y="393700"/>
                  <a:pt x="1403350" y="288925"/>
                  <a:pt x="1162050" y="400050"/>
                </a:cubicBezTo>
                <a:cubicBezTo>
                  <a:pt x="920750" y="511175"/>
                  <a:pt x="844550" y="841375"/>
                  <a:pt x="552450" y="952500"/>
                </a:cubicBezTo>
                <a:cubicBezTo>
                  <a:pt x="442913" y="994172"/>
                  <a:pt x="278904" y="1019770"/>
                  <a:pt x="107640" y="1035825"/>
                </a:cubicBezTo>
                <a:lnTo>
                  <a:pt x="0" y="10440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1" name="圖片版面配置區 30">
            <a:extLst>
              <a:ext uri="{FF2B5EF4-FFF2-40B4-BE49-F238E27FC236}">
                <a16:creationId xmlns:a16="http://schemas.microsoft.com/office/drawing/2014/main" id="{2120EC90-BDC2-0E4B-9A3F-97CA90AA39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298096" cy="6858000"/>
          </a:xfrm>
          <a:custGeom>
            <a:avLst/>
            <a:gdLst>
              <a:gd name="connsiteX0" fmla="*/ 0 w 9298096"/>
              <a:gd name="connsiteY0" fmla="*/ 0 h 6858000"/>
              <a:gd name="connsiteX1" fmla="*/ 8705997 w 9298096"/>
              <a:gd name="connsiteY1" fmla="*/ 0 h 6858000"/>
              <a:gd name="connsiteX2" fmla="*/ 8676710 w 9298096"/>
              <a:gd name="connsiteY2" fmla="*/ 366601 h 6858000"/>
              <a:gd name="connsiteX3" fmla="*/ 9086747 w 9298096"/>
              <a:gd name="connsiteY3" fmla="*/ 1403199 h 6858000"/>
              <a:gd name="connsiteX4" fmla="*/ 9297958 w 9298096"/>
              <a:gd name="connsiteY4" fmla="*/ 2314162 h 6858000"/>
              <a:gd name="connsiteX5" fmla="*/ 9298096 w 9298096"/>
              <a:gd name="connsiteY5" fmla="*/ 2513013 h 6858000"/>
              <a:gd name="connsiteX6" fmla="*/ 6405563 w 9298096"/>
              <a:gd name="connsiteY6" fmla="*/ 2513013 h 6858000"/>
              <a:gd name="connsiteX7" fmla="*/ 6405563 w 9298096"/>
              <a:gd name="connsiteY7" fmla="*/ 5528005 h 6858000"/>
              <a:gd name="connsiteX8" fmla="*/ 6380081 w 9298096"/>
              <a:gd name="connsiteY8" fmla="*/ 5533593 h 6858000"/>
              <a:gd name="connsiteX9" fmla="*/ 5022973 w 9298096"/>
              <a:gd name="connsiteY9" fmla="*/ 5947798 h 6858000"/>
              <a:gd name="connsiteX10" fmla="*/ 4312498 w 9298096"/>
              <a:gd name="connsiteY10" fmla="*/ 6826871 h 6858000"/>
              <a:gd name="connsiteX11" fmla="*/ 4305141 w 9298096"/>
              <a:gd name="connsiteY11" fmla="*/ 6858000 h 6858000"/>
              <a:gd name="connsiteX12" fmla="*/ 0 w 929809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98096" h="6858000">
                <a:moveTo>
                  <a:pt x="0" y="0"/>
                </a:moveTo>
                <a:cubicBezTo>
                  <a:pt x="0" y="0"/>
                  <a:pt x="0" y="0"/>
                  <a:pt x="8705997" y="0"/>
                </a:cubicBezTo>
                <a:cubicBezTo>
                  <a:pt x="8676710" y="120093"/>
                  <a:pt x="8662063" y="246508"/>
                  <a:pt x="8676710" y="366601"/>
                </a:cubicBezTo>
                <a:cubicBezTo>
                  <a:pt x="8720642" y="733203"/>
                  <a:pt x="8940304" y="1061881"/>
                  <a:pt x="9086747" y="1403199"/>
                </a:cubicBezTo>
                <a:cubicBezTo>
                  <a:pt x="9210308" y="1694743"/>
                  <a:pt x="9280326" y="2003174"/>
                  <a:pt x="9297958" y="2314162"/>
                </a:cubicBezTo>
                <a:lnTo>
                  <a:pt x="9298096" y="2513013"/>
                </a:lnTo>
                <a:lnTo>
                  <a:pt x="6405563" y="2513013"/>
                </a:lnTo>
                <a:lnTo>
                  <a:pt x="6405563" y="5528005"/>
                </a:lnTo>
                <a:lnTo>
                  <a:pt x="6380081" y="5533593"/>
                </a:lnTo>
                <a:cubicBezTo>
                  <a:pt x="5907118" y="5632552"/>
                  <a:pt x="5423859" y="5715512"/>
                  <a:pt x="5022973" y="5947798"/>
                </a:cubicBezTo>
                <a:cubicBezTo>
                  <a:pt x="4677003" y="6156381"/>
                  <a:pt x="4421644" y="6475183"/>
                  <a:pt x="4312498" y="6826871"/>
                </a:cubicBezTo>
                <a:lnTo>
                  <a:pt x="43051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8985295-F0BC-9B4D-981C-D474C9EDECD0}"/>
              </a:ext>
            </a:extLst>
          </p:cNvPr>
          <p:cNvSpPr/>
          <p:nvPr userDrawn="1"/>
        </p:nvSpPr>
        <p:spPr>
          <a:xfrm>
            <a:off x="6405102" y="2512661"/>
            <a:ext cx="5284607" cy="43453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3" name="標題 1">
            <a:extLst>
              <a:ext uri="{FF2B5EF4-FFF2-40B4-BE49-F238E27FC236}">
                <a16:creationId xmlns:a16="http://schemas.microsoft.com/office/drawing/2014/main" id="{5CB02C94-6046-2E46-BE22-98A994B1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867" y="2763704"/>
            <a:ext cx="4559075" cy="583800"/>
          </a:xfr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noProof="0"/>
          </a:p>
        </p:txBody>
      </p:sp>
      <p:cxnSp>
        <p:nvCxnSpPr>
          <p:cNvPr id="24" name="直線接點​​(S) 23">
            <a:extLst>
              <a:ext uri="{FF2B5EF4-FFF2-40B4-BE49-F238E27FC236}">
                <a16:creationId xmlns:a16="http://schemas.microsoft.com/office/drawing/2014/main" id="{E80620B5-CD54-A44A-A690-BB5E58FBDA77}"/>
              </a:ext>
            </a:extLst>
          </p:cNvPr>
          <p:cNvCxnSpPr>
            <a:cxnSpLocks/>
          </p:cNvCxnSpPr>
          <p:nvPr userDrawn="1"/>
        </p:nvCxnSpPr>
        <p:spPr>
          <a:xfrm>
            <a:off x="6767867" y="3347504"/>
            <a:ext cx="4443697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33D35FF-5668-47B8-A93C-30923509CC0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67513" y="3348038"/>
            <a:ext cx="4559074" cy="3008312"/>
          </a:xfrm>
        </p:spPr>
        <p:txBody>
          <a:bodyPr rtlCol="0"/>
          <a:lstStyle>
            <a:lvl1pPr marL="0" indent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17143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AC4EB4B-30F5-5541-B2A0-6BD04D01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259054F-9EC0-4FF9-BE0B-E7D14170D6C5}" type="datetime1">
              <a:rPr lang="zh-TW" altLang="en-US" smtClean="0"/>
              <a:t>2023/9/20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2D97956-7D4F-5346-B8DD-3653B600E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4" name="投影片編號預留位置 3">
            <a:extLst>
              <a:ext uri="{FF2B5EF4-FFF2-40B4-BE49-F238E27FC236}">
                <a16:creationId xmlns:a16="http://schemas.microsoft.com/office/drawing/2014/main" id="{3D5AB29D-BA7D-E743-8CA0-6953FF72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93002F-D6EA-CF48-8F44-2316036B2B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>
            <a:extLst>
              <a:ext uri="{FF2B5EF4-FFF2-40B4-BE49-F238E27FC236}">
                <a16:creationId xmlns:a16="http://schemas.microsoft.com/office/drawing/2014/main" id="{FD9B7248-6025-0744-9C6E-BC6F9FDBD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noProof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584367D3-6495-C045-872D-F4C6CB656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noProof="0"/>
              <a:t>按一下以編輯母片文字樣式</a:t>
            </a:r>
          </a:p>
          <a:p>
            <a:pPr lvl="1" rtl="0"/>
            <a:r>
              <a:rPr lang="zh-tw" noProof="0"/>
              <a:t>第二層</a:t>
            </a:r>
          </a:p>
          <a:p>
            <a:pPr lvl="2" rtl="0"/>
            <a:r>
              <a:rPr lang="zh-tw" noProof="0"/>
              <a:t>第三層</a:t>
            </a:r>
          </a:p>
          <a:p>
            <a:pPr lvl="3" rtl="0"/>
            <a:r>
              <a:rPr lang="zh-tw" noProof="0"/>
              <a:t>第四層</a:t>
            </a:r>
          </a:p>
          <a:p>
            <a:pPr lvl="4" rtl="0"/>
            <a:r>
              <a:rPr lang="zh-tw" noProof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5CC2195-E771-AB42-B5A7-7832D8F41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6499227-A77C-46B9-8C77-E9B6F0EF6D7E}" type="datetime1">
              <a:rPr lang="zh-TW" altLang="en-US" smtClean="0"/>
              <a:t>2023/9/20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37F28BA-DFC0-3946-9FE9-DE388CB02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BDDF77CB-EF35-DF4C-95FE-31419B6CA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6940" y="6492875"/>
            <a:ext cx="4168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93002F-D6EA-CF48-8F44-2316036B2B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2" r:id="rId3"/>
    <p:sldLayoutId id="2147483687" r:id="rId4"/>
    <p:sldLayoutId id="2147483693" r:id="rId5"/>
    <p:sldLayoutId id="2147483676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spc="150" baseline="0">
          <a:solidFill>
            <a:schemeClr val="accent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5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5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版面配置區 12" descr="花的特寫">
            <a:extLst>
              <a:ext uri="{FF2B5EF4-FFF2-40B4-BE49-F238E27FC236}">
                <a16:creationId xmlns:a16="http://schemas.microsoft.com/office/drawing/2014/main" id="{5A8C014E-25AF-4B1A-85C4-1B34CBEC7E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4A2D73A5-4430-0F47-84CE-C3324CEBA7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zh-tw" dirty="0"/>
              <a:t>職稱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9107CE13-DFD5-424B-B4BF-ADF75F397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zh-tw"/>
              <a:t>副標題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D5B7E40-8A54-947D-5269-0A87ADEC0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6" y="481012"/>
            <a:ext cx="11421236" cy="587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51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>
            <a:extLst>
              <a:ext uri="{FF2B5EF4-FFF2-40B4-BE49-F238E27FC236}">
                <a16:creationId xmlns:a16="http://schemas.microsoft.com/office/drawing/2014/main" id="{645BBEC5-AA50-AE60-78DC-0D5E1B86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798197FC-7088-6623-75DD-3216E29975B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 rot="5400000">
            <a:off x="3118102" y="-2217417"/>
            <a:ext cx="5925313" cy="11320272"/>
          </a:xfrm>
        </p:spPr>
      </p:pic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4B944A6-2A77-6195-503F-EBD0F805073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743200" cy="228600"/>
          </a:xfrm>
        </p:spPr>
        <p:txBody>
          <a:bodyPr/>
          <a:lstStyle/>
          <a:p>
            <a:fld id="{BEF11EFD-9841-42A3-B4A3-6FBC4F11D4C1}" type="datetime1">
              <a:rPr lang="zh-TW" altLang="en-US" smtClean="0"/>
              <a:t>2023/9/20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986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>
            <a:extLst>
              <a:ext uri="{FF2B5EF4-FFF2-40B4-BE49-F238E27FC236}">
                <a16:creationId xmlns:a16="http://schemas.microsoft.com/office/drawing/2014/main" id="{170FA746-8FDA-A374-E43C-A26231038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D83FB160-CCB3-B5BE-E86A-ACBFC002267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 rot="5400000">
            <a:off x="3140963" y="-2267711"/>
            <a:ext cx="5879591" cy="11347704"/>
          </a:xfrm>
        </p:spPr>
      </p:pic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A60FAC5-208E-69F7-D6E4-6B9030BEB74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743200" cy="228600"/>
          </a:xfrm>
        </p:spPr>
        <p:txBody>
          <a:bodyPr/>
          <a:lstStyle/>
          <a:p>
            <a:fld id="{BEF11EFD-9841-42A3-B4A3-6FBC4F11D4C1}" type="datetime1">
              <a:rPr lang="zh-TW" altLang="en-US" smtClean="0"/>
              <a:t>2023/9/20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476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>
            <a:extLst>
              <a:ext uri="{FF2B5EF4-FFF2-40B4-BE49-F238E27FC236}">
                <a16:creationId xmlns:a16="http://schemas.microsoft.com/office/drawing/2014/main" id="{0EB0003D-31E2-34F6-45E0-E88BE06CE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D3E02F7E-A026-B76C-EAC9-0C2C1478651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 rot="5400000">
            <a:off x="2109978" y="-1191006"/>
            <a:ext cx="5902454" cy="9262875"/>
          </a:xfrm>
        </p:spPr>
      </p:pic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73B21BD-946B-BCA0-0DA4-EE05BFF9E7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743200" cy="228600"/>
          </a:xfrm>
        </p:spPr>
        <p:txBody>
          <a:bodyPr/>
          <a:lstStyle/>
          <a:p>
            <a:fld id="{BEF11EFD-9841-42A3-B4A3-6FBC4F11D4C1}" type="datetime1">
              <a:rPr lang="zh-TW" altLang="en-US" smtClean="0"/>
              <a:t>2023/9/20</a:t>
            </a:fld>
            <a:endParaRPr 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4596047F-EF82-2BCE-23B0-4832E6CE30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85" t="16724" r="21215" b="5809"/>
          <a:stretch/>
        </p:blipFill>
        <p:spPr>
          <a:xfrm>
            <a:off x="9692642" y="489203"/>
            <a:ext cx="2170935" cy="590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91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9AD57B-3FE4-5172-D94E-08633992B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CD13A20-9546-7ED8-4A4B-A10535D8532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 rot="5400000">
            <a:off x="3134106" y="-2247138"/>
            <a:ext cx="5925312" cy="11361420"/>
          </a:xfrm>
        </p:spPr>
      </p:pic>
    </p:spTree>
    <p:extLst>
      <p:ext uri="{BB962C8B-B14F-4D97-AF65-F5344CB8AC3E}">
        <p14:creationId xmlns:p14="http://schemas.microsoft.com/office/powerpoint/2010/main" val="1273756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97B87E-EBF9-C640-84EF-F588FE41D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4552659-7874-FFF2-EA2E-9A62E6532A1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 rot="5400000">
            <a:off x="3122676" y="-2249424"/>
            <a:ext cx="5929883" cy="11379708"/>
          </a:xfrm>
        </p:spPr>
      </p:pic>
    </p:spTree>
    <p:extLst>
      <p:ext uri="{BB962C8B-B14F-4D97-AF65-F5344CB8AC3E}">
        <p14:creationId xmlns:p14="http://schemas.microsoft.com/office/powerpoint/2010/main" val="1709783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內容版面配置區 17">
            <a:extLst>
              <a:ext uri="{FF2B5EF4-FFF2-40B4-BE49-F238E27FC236}">
                <a16:creationId xmlns:a16="http://schemas.microsoft.com/office/drawing/2014/main" id="{F451EBE7-64A3-7E40-8C33-3C01E8EBABD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264837"/>
            <a:ext cx="10524344" cy="4912126"/>
          </a:xfrm>
        </p:spPr>
        <p:txBody>
          <a:bodyPr rtlCol="0"/>
          <a:lstStyle/>
          <a:p>
            <a:pPr rtl="0"/>
            <a:r>
              <a:rPr lang="zh-tw" dirty="0"/>
              <a:t>Lorem ipsum dolor sit amet, consectetuer adipiscing elit. </a:t>
            </a:r>
          </a:p>
          <a:p>
            <a:pPr rtl="0"/>
            <a:r>
              <a:rPr lang="zh-tw" dirty="0"/>
              <a:t>Maecenas porttitor congue massa. </a:t>
            </a:r>
          </a:p>
          <a:p>
            <a:pPr rtl="0"/>
            <a:r>
              <a:rPr lang="zh-tw" dirty="0"/>
              <a:t>Fusce posuere, magna sed pulvinar ultricies, purus lectus malesuada libero, sit amet commodo magna eros quis urna. </a:t>
            </a:r>
          </a:p>
          <a:p>
            <a:pPr rtl="0"/>
            <a:r>
              <a:rPr lang="zh-tw" dirty="0"/>
              <a:t>Nunc viverra imperdiet enim.</a:t>
            </a:r>
          </a:p>
          <a:p>
            <a:pPr rtl="0"/>
            <a:r>
              <a:rPr lang="zh-tw" dirty="0"/>
              <a:t>Fusce est.Vivamus a tellus. </a:t>
            </a:r>
          </a:p>
          <a:p>
            <a:pPr rtl="0"/>
            <a:r>
              <a:rPr lang="zh-tw" dirty="0"/>
              <a:t>Pellentesque habitant morbi tristique senectus et netus et malesuada fames ac turpis egestas.Proin pharetra nonummy pede.</a:t>
            </a:r>
          </a:p>
          <a:p>
            <a:pPr rtl="0"/>
            <a:r>
              <a:rPr lang="zh-tw" dirty="0"/>
              <a:t>Mauris et orci.Aenean nec lorem.In porttitor.Donec laoreet nonummy augue.</a:t>
            </a:r>
          </a:p>
          <a:p>
            <a:pPr rtl="0"/>
            <a:endParaRPr lang="en-US" altLang="ja-JP" dirty="0"/>
          </a:p>
        </p:txBody>
      </p:sp>
      <p:sp>
        <p:nvSpPr>
          <p:cNvPr id="11" name="標題 10">
            <a:extLst>
              <a:ext uri="{FF2B5EF4-FFF2-40B4-BE49-F238E27FC236}">
                <a16:creationId xmlns:a16="http://schemas.microsoft.com/office/drawing/2014/main" id="{010FB232-4CB4-C34D-A688-C51B6E7C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/>
              <a:t>標題投影片 2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79640C5-AC2B-674D-6FFB-2B5CE5A8C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05" y="461772"/>
            <a:ext cx="11446589" cy="593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35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標題 40">
            <a:extLst>
              <a:ext uri="{FF2B5EF4-FFF2-40B4-BE49-F238E27FC236}">
                <a16:creationId xmlns:a16="http://schemas.microsoft.com/office/drawing/2014/main" id="{360A1163-2F4E-8A42-A7D1-C12E13D89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/>
              <a:t>標題投影片 3</a:t>
            </a:r>
          </a:p>
        </p:txBody>
      </p:sp>
      <p:sp>
        <p:nvSpPr>
          <p:cNvPr id="18" name="內容版面配置區 17">
            <a:extLst>
              <a:ext uri="{FF2B5EF4-FFF2-40B4-BE49-F238E27FC236}">
                <a16:creationId xmlns:a16="http://schemas.microsoft.com/office/drawing/2014/main" id="{F451EBE7-64A3-7E40-8C33-3C01E8EBABD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dirty="0"/>
              <a:t>Lorem ipsum dolor sit amet, consectetuer adipiscing elit.Maecenas porttitor congue massa. </a:t>
            </a:r>
          </a:p>
          <a:p>
            <a:pPr rtl="0"/>
            <a:r>
              <a:rPr lang="zh-tw" dirty="0"/>
              <a:t>Fusce posuere, magna sed pulvinar ultricies, purus lectus malesuada libero, sit amet commodo magna eros quis urna.Nunc viverra imperdiet enim.</a:t>
            </a:r>
          </a:p>
          <a:p>
            <a:pPr rtl="0"/>
            <a:r>
              <a:rPr lang="zh-tw" dirty="0"/>
              <a:t>Fusce est.Vivamus a tellus.Pellentesque habitant morbi tristique senectus et netus et malesuada fames ac turpis egestas. </a:t>
            </a:r>
          </a:p>
        </p:txBody>
      </p:sp>
      <p:pic>
        <p:nvPicPr>
          <p:cNvPr id="6" name="圖片版面配置區 5" descr="含有火車、火車鐵軌、花朵的圖片">
            <a:extLst>
              <a:ext uri="{FF2B5EF4-FFF2-40B4-BE49-F238E27FC236}">
                <a16:creationId xmlns:a16="http://schemas.microsoft.com/office/drawing/2014/main" id="{AAB915F5-A8DF-4E27-B7AA-AE76FC8379D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56388" y="38100"/>
            <a:ext cx="5535612" cy="6819900"/>
          </a:xfr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B6F98C2-BDC7-62BB-3EA4-812050479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4" y="0"/>
            <a:ext cx="12148204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08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內容版面配置區 17">
            <a:extLst>
              <a:ext uri="{FF2B5EF4-FFF2-40B4-BE49-F238E27FC236}">
                <a16:creationId xmlns:a16="http://schemas.microsoft.com/office/drawing/2014/main" id="{F451EBE7-64A3-7E40-8C33-3C01E8EBABD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67868" y="3347504"/>
            <a:ext cx="4559075" cy="3008841"/>
          </a:xfrm>
        </p:spPr>
        <p:txBody>
          <a:bodyPr rtlCol="0">
            <a:normAutofit/>
          </a:bodyPr>
          <a:lstStyle/>
          <a:p>
            <a:pPr rtl="0"/>
            <a:r>
              <a:rPr lang="zh-tw"/>
              <a:t>Lorem ipsum dolor sit amet, consectetuer adipiscing elit. </a:t>
            </a:r>
          </a:p>
          <a:p>
            <a:pPr rtl="0"/>
            <a:r>
              <a:rPr lang="zh-tw"/>
              <a:t>Maecenas porttitor congue massa.Fusce posuere, magna sed pulvinar ultricies, purus lectus malesuada libero, sit amet commodo magna eros quis urna. </a:t>
            </a:r>
          </a:p>
        </p:txBody>
      </p:sp>
      <p:sp>
        <p:nvSpPr>
          <p:cNvPr id="11" name="標題 10">
            <a:extLst>
              <a:ext uri="{FF2B5EF4-FFF2-40B4-BE49-F238E27FC236}">
                <a16:creationId xmlns:a16="http://schemas.microsoft.com/office/drawing/2014/main" id="{010FB232-4CB4-C34D-A688-C51B6E7C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/>
              <a:t>標題投影片 4</a:t>
            </a:r>
          </a:p>
        </p:txBody>
      </p:sp>
      <p:pic>
        <p:nvPicPr>
          <p:cNvPr id="5" name="圖片版面配置區 4" descr="在有粉紅花朵的樹底下散步的女人">
            <a:extLst>
              <a:ext uri="{FF2B5EF4-FFF2-40B4-BE49-F238E27FC236}">
                <a16:creationId xmlns:a16="http://schemas.microsoft.com/office/drawing/2014/main" id="{54FE80A2-965E-4185-A874-E2C5532D472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98096" cy="6858000"/>
          </a:xfr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10915C9-AEC1-3357-3273-F2DE4F657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717" y="0"/>
            <a:ext cx="9892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20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691513A-6C6C-4E4C-914E-9EB2AEE5B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/>
              <a:t>副標題 A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7BF5C98-04DC-43C8-8BA5-C33525F1AB7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 rtlCol="0"/>
          <a:lstStyle/>
          <a:p>
            <a:pPr rtl="0"/>
            <a:r>
              <a:rPr lang="zh-tw"/>
              <a:t>副標題 B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9E1AA6A-68D8-451E-BB15-823A741D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/>
              <a:t>標題投影片 5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292334B7-9714-4E0B-A27D-DC9C77B9772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dirty="0"/>
              <a:t>Lorem ipsum dolor sit amet, consectetuer adipiscing elit. </a:t>
            </a:r>
          </a:p>
          <a:p>
            <a:pPr rtl="0"/>
            <a:r>
              <a:rPr lang="zh-tw" dirty="0"/>
              <a:t>Maecenas porttitor congue massa.Fusce posuere, magna sed pulvinar ultricies, purus lectus malesuada libero, sit amet commodo magna eros quis urna. 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B148F28-6F26-435B-B8C6-FEF59542B9E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/>
              <a:t>Lorem ipsum dolor sit amet, consectetuer adipiscing elit. </a:t>
            </a:r>
          </a:p>
          <a:p>
            <a:pPr rtl="0"/>
            <a:r>
              <a:rPr lang="zh-tw"/>
              <a:t>Maecenas porttitor congue massa.Fusce posuere, magna sed pulvinar ultricies, purus lectus malesuada libero, sit amet commodo magna eros quis urna.</a:t>
            </a:r>
          </a:p>
          <a:p>
            <a:pPr rtl="0"/>
            <a:endParaRPr lang="en-US" dirty="0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CD47F2C-892B-4231-8C9A-609536D9DC0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865B028-7C1F-4BC0-8B0F-562CE77267D8}" type="datetime1">
              <a:rPr lang="zh-TW" altLang="en-US" smtClean="0"/>
              <a:t>2023/9/20</a:t>
            </a:fld>
            <a:endParaRPr 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16D41CF-8E8A-CC06-4A62-EB9E66277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76" y="130615"/>
            <a:ext cx="11003908" cy="654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29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>
            <a:extLst>
              <a:ext uri="{FF2B5EF4-FFF2-40B4-BE49-F238E27FC236}">
                <a16:creationId xmlns:a16="http://schemas.microsoft.com/office/drawing/2014/main" id="{5E7AFD77-BE43-E2E4-749D-DD10A8F4A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626193F7-9876-4BE0-2B0E-765015C088E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566928" y="612458"/>
            <a:ext cx="8179308" cy="5715190"/>
          </a:xfrm>
        </p:spPr>
      </p:pic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1C17B84-1D7B-50FA-6102-24B4DF53014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743200" cy="228600"/>
          </a:xfrm>
        </p:spPr>
        <p:txBody>
          <a:bodyPr/>
          <a:lstStyle/>
          <a:p>
            <a:fld id="{BEF11EFD-9841-42A3-B4A3-6FBC4F11D4C1}" type="datetime1">
              <a:rPr lang="zh-TW" altLang="en-US" smtClean="0"/>
              <a:t>2023/9/20</a:t>
            </a:fld>
            <a:endParaRPr 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5835FEA-235E-64A2-4855-450E64098B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4" t="26400" r="35111" b="3468"/>
          <a:stretch/>
        </p:blipFill>
        <p:spPr>
          <a:xfrm>
            <a:off x="8746236" y="612458"/>
            <a:ext cx="2920746" cy="571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9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id="{AC287172-CC4F-6516-F8CC-85D11AA33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35BA9165-A421-052A-86B3-61B3667EC97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 rot="5400000">
            <a:off x="3108962" y="-2244852"/>
            <a:ext cx="5971030" cy="11393426"/>
          </a:xfrm>
        </p:spPr>
      </p:pic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19B7654-F6B8-F706-4BE9-6DCF7D20BB2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743200" cy="228600"/>
          </a:xfrm>
        </p:spPr>
        <p:txBody>
          <a:bodyPr/>
          <a:lstStyle/>
          <a:p>
            <a:fld id="{BEF11EFD-9841-42A3-B4A3-6FBC4F11D4C1}" type="datetime1">
              <a:rPr lang="zh-TW" altLang="en-US" smtClean="0"/>
              <a:t>2023/9/20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360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>
            <a:extLst>
              <a:ext uri="{FF2B5EF4-FFF2-40B4-BE49-F238E27FC236}">
                <a16:creationId xmlns:a16="http://schemas.microsoft.com/office/drawing/2014/main" id="{194F3525-ADB0-0FF6-F260-F644C0B73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948F0072-0FD6-B965-EC40-9607DE5F5DD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 rot="5400000">
            <a:off x="3156202" y="-2249423"/>
            <a:ext cx="5879594" cy="11329417"/>
          </a:xfrm>
        </p:spPr>
      </p:pic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7C9858E-B986-C42E-B2C1-EB6D0751D45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743200" cy="228600"/>
          </a:xfrm>
        </p:spPr>
        <p:txBody>
          <a:bodyPr/>
          <a:lstStyle/>
          <a:p>
            <a:fld id="{BEF11EFD-9841-42A3-B4A3-6FBC4F11D4C1}" type="datetime1">
              <a:rPr lang="zh-TW" altLang="en-US" smtClean="0"/>
              <a:t>2023/9/20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516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>
            <a:extLst>
              <a:ext uri="{FF2B5EF4-FFF2-40B4-BE49-F238E27FC236}">
                <a16:creationId xmlns:a16="http://schemas.microsoft.com/office/drawing/2014/main" id="{C4805F1B-3B62-B08E-9123-DC9A37DF3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F21AE32C-AF36-4424-2049-94885A1DB5F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/>
        </p:blipFill>
        <p:spPr>
          <a:xfrm rot="5400000">
            <a:off x="3153276" y="-2237110"/>
            <a:ext cx="5903657" cy="11353876"/>
          </a:xfrm>
        </p:spPr>
      </p:pic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C5C34BC-D250-DF78-C62E-B43D12A86E9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743200" cy="228600"/>
          </a:xfrm>
        </p:spPr>
        <p:txBody>
          <a:bodyPr/>
          <a:lstStyle/>
          <a:p>
            <a:fld id="{BEF11EFD-9841-42A3-B4A3-6FBC4F11D4C1}" type="datetime1">
              <a:rPr lang="zh-TW" altLang="en-US" smtClean="0"/>
              <a:t>2023/9/20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483614"/>
      </p:ext>
    </p:extLst>
  </p:cSld>
  <p:clrMapOvr>
    <a:masterClrMapping/>
  </p:clrMapOvr>
</p:sld>
</file>

<file path=ppt/theme/theme1.xml><?xml version="1.0" encoding="utf-8"?>
<a:theme xmlns:a="http://schemas.openxmlformats.org/drawingml/2006/main" name="創意漸層 ">
  <a:themeElements>
    <a:clrScheme name="Japan 1">
      <a:dk1>
        <a:srgbClr val="000000"/>
      </a:dk1>
      <a:lt1>
        <a:srgbClr val="FFFFFF"/>
      </a:lt1>
      <a:dk2>
        <a:srgbClr val="073A4B"/>
      </a:dk2>
      <a:lt2>
        <a:srgbClr val="E7E6E6"/>
      </a:lt2>
      <a:accent1>
        <a:srgbClr val="EE476E"/>
      </a:accent1>
      <a:accent2>
        <a:srgbClr val="E3B95A"/>
      </a:accent2>
      <a:accent3>
        <a:srgbClr val="07D69F"/>
      </a:accent3>
      <a:accent4>
        <a:srgbClr val="118AB1"/>
      </a:accent4>
      <a:accent5>
        <a:srgbClr val="073A4B"/>
      </a:accent5>
      <a:accent6>
        <a:srgbClr val="E7ECF2"/>
      </a:accent6>
      <a:hlink>
        <a:srgbClr val="E7456B"/>
      </a:hlink>
      <a:folHlink>
        <a:srgbClr val="F0C55F"/>
      </a:folHlink>
    </a:clrScheme>
    <a:fontScheme name="Japanese Template">
      <a:majorFont>
        <a:latin typeface="Meiryo UI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01396_TF11176810" id="{EF04A79C-2BCF-427A-85E9-F71AACB5DC59}" vid="{31B94385-8DC9-4872-80F6-EB85CA175858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{123E2650-174A-4580-B581-D2CDE78437E9}tf11176810_win32</Template>
  <TotalTime>155</TotalTime>
  <Words>257</Words>
  <Application>Microsoft Office PowerPoint</Application>
  <PresentationFormat>寬螢幕</PresentationFormat>
  <Paragraphs>42</Paragraphs>
  <Slides>14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9" baseType="lpstr">
      <vt:lpstr>Microsoft JhengHei UI</vt:lpstr>
      <vt:lpstr>新細明體</vt:lpstr>
      <vt:lpstr>Arial</vt:lpstr>
      <vt:lpstr>Calibri</vt:lpstr>
      <vt:lpstr>創意漸層 </vt:lpstr>
      <vt:lpstr>職稱</vt:lpstr>
      <vt:lpstr>標題投影片 2</vt:lpstr>
      <vt:lpstr>標題投影片 3</vt:lpstr>
      <vt:lpstr>標題投影片 4</vt:lpstr>
      <vt:lpstr>標題投影片 5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職稱</dc:title>
  <dc:creator>謹瑜 陳</dc:creator>
  <cp:lastModifiedBy>USER</cp:lastModifiedBy>
  <cp:revision>8</cp:revision>
  <dcterms:created xsi:type="dcterms:W3CDTF">2023-09-13T08:49:15Z</dcterms:created>
  <dcterms:modified xsi:type="dcterms:W3CDTF">2023-09-20T07:29:36Z</dcterms:modified>
</cp:coreProperties>
</file>