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96" r:id="rId2"/>
    <p:sldMasterId id="2147484044" r:id="rId3"/>
    <p:sldMasterId id="2147484080" r:id="rId4"/>
    <p:sldMasterId id="2147484092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0" autoAdjust="0"/>
    <p:restoredTop sz="94660"/>
  </p:normalViewPr>
  <p:slideViewPr>
    <p:cSldViewPr>
      <p:cViewPr>
        <p:scale>
          <a:sx n="106" d="100"/>
          <a:sy n="106" d="100"/>
        </p:scale>
        <p:origin x="-72" y="1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8786-D82D-4F44-B151-02F671BFCFB9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E27E-52F8-4A04-967F-9CD5647ECE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82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6715-5DF1-4D73-85B0-BAF6E382E4E3}" type="datetimeFigureOut">
              <a:rPr lang="zh-TW" altLang="en-US" smtClean="0"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AE08-2A94-44DE-8393-7E72BE6AD8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6940998" cy="1164521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自由線條</a:t>
            </a:r>
            <a:r>
              <a:rPr lang="en-US" altLang="zh-TW" sz="60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—</a:t>
            </a:r>
            <a:r>
              <a:rPr lang="zh-TW" altLang="en-US" sz="60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纏繞畫</a:t>
            </a:r>
            <a:endParaRPr lang="zh-TW" altLang="en-US" sz="6000" dirty="0"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7992888" cy="252028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製  作  人：吳  冠  霖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班        級：四 年 孝 班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時        間：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暑 假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890">
            <a:off x="1280856" y="3350164"/>
            <a:ext cx="14530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736304" cy="58326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52781"/>
            <a:ext cx="4536504" cy="612304"/>
          </a:xfrm>
        </p:spPr>
        <p:txBody>
          <a:bodyPr>
            <a:normAutofit fontScale="90000"/>
          </a:bodyPr>
          <a:lstStyle/>
          <a:p>
            <a:r>
              <a:rPr lang="zh-TW" altLang="en-US" b="1" i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完成作品</a:t>
            </a:r>
            <a:r>
              <a:rPr lang="en-US" altLang="zh-TW" b="1" i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b="1" i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紅包袋</a:t>
            </a:r>
            <a:endParaRPr lang="zh-TW" altLang="en-US" b="1" i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64704"/>
            <a:ext cx="2808312" cy="58326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13" y="764704"/>
            <a:ext cx="309634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b="1" i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即興創作</a:t>
            </a:r>
            <a:endParaRPr lang="zh-TW" altLang="en-US" sz="6000" b="1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29020"/>
            <a:ext cx="4320509" cy="452596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90" y="188640"/>
            <a:ext cx="4499992" cy="53422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94984"/>
            <a:ext cx="871891" cy="9413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95" y="5831196"/>
            <a:ext cx="871891" cy="9413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871891" cy="94130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871891" cy="9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0272" y="548681"/>
            <a:ext cx="1440160" cy="288213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隨</a:t>
            </a:r>
            <a:r>
              <a:rPr lang="en-US" altLang="zh-TW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喜</a:t>
            </a:r>
            <a:r>
              <a:rPr lang="en-US" altLang="zh-TW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</a:t>
            </a:r>
            <a:r>
              <a:rPr lang="en-US" altLang="zh-TW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品</a:t>
            </a:r>
            <a:endParaRPr lang="zh-TW" altLang="en-US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6268021" cy="288213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07439"/>
            <a:ext cx="6048672" cy="28785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9" y="3435749"/>
            <a:ext cx="1651611" cy="284509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28210" y="557443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紙盤創作</a:t>
            </a:r>
            <a:endParaRPr lang="zh-TW" altLang="en-US" sz="32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1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5024" y="74597"/>
            <a:ext cx="5698976" cy="1143000"/>
          </a:xfrm>
        </p:spPr>
        <p:txBody>
          <a:bodyPr/>
          <a:lstStyle/>
          <a:p>
            <a:r>
              <a:rPr lang="zh-TW" altLang="en-US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嘗試用瓶子創作</a:t>
            </a:r>
            <a:endParaRPr lang="zh-TW" altLang="en-US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701">
            <a:off x="863698" y="541479"/>
            <a:ext cx="3349601" cy="5668555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056">
            <a:off x="5185510" y="1320769"/>
            <a:ext cx="3423238" cy="51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3096344" cy="667201"/>
          </a:xfrm>
        </p:spPr>
        <p:txBody>
          <a:bodyPr>
            <a:normAutofit fontScale="90000"/>
          </a:bodyPr>
          <a:lstStyle/>
          <a:p>
            <a:r>
              <a:rPr lang="zh-TW" altLang="en-US" b="1" i="1" dirty="0" smtClean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畫後心得：</a:t>
            </a:r>
            <a:endParaRPr lang="zh-TW" altLang="en-US" b="1" i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272808" cy="46805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自由線條：看別人畫起來好像很簡單，其實自己開始畫後，才知道一定要有耐心和定心，跟著媽媽一起畫，了解到自由線條的美，也在重覆、重覆、再重覆中，找到許多美麗的圖案，雖然過程辛苦，但非常值得！</a:t>
            </a:r>
            <a:endParaRPr lang="en-US" altLang="zh-TW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我的報告到此結束</a:t>
            </a:r>
            <a:endParaRPr lang="en-US" altLang="zh-TW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    </a:t>
            </a:r>
            <a:r>
              <a:rPr lang="zh-TW" altLang="en-US" sz="48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謝謝大家的聆聽</a:t>
            </a:r>
            <a:endParaRPr lang="en-US" altLang="zh-TW" sz="48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184"/>
            <a:ext cx="918989" cy="9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4" y="1484784"/>
            <a:ext cx="8441068" cy="511256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792088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b="1" i="1" dirty="0" smtClean="0">
                <a:solidFill>
                  <a:srgbClr val="7030A0"/>
                </a:solidFill>
              </a:rPr>
              <a:t>這是我的麥哲倫計劃主題</a:t>
            </a:r>
            <a:r>
              <a:rPr lang="en-US" altLang="zh-TW" sz="4000" b="1" i="1" dirty="0" smtClean="0">
                <a:solidFill>
                  <a:srgbClr val="7030A0"/>
                </a:solidFill>
              </a:rPr>
              <a:t>—</a:t>
            </a:r>
            <a:r>
              <a:rPr lang="zh-TW" altLang="en-US" sz="4000" b="1" i="1" dirty="0" smtClean="0">
                <a:solidFill>
                  <a:srgbClr val="7030A0"/>
                </a:solidFill>
              </a:rPr>
              <a:t>自由線條</a:t>
            </a:r>
            <a:endParaRPr lang="zh-TW" alt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Autofit/>
          </a:bodyPr>
          <a:lstStyle/>
          <a:p>
            <a:r>
              <a:rPr lang="zh-TW" altLang="en-US" i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這張是我在集郵營畫的第一張自由線條</a:t>
            </a:r>
            <a:endParaRPr lang="zh-TW" altLang="en-US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1797"/>
            <a:ext cx="8712968" cy="49685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87325" y="1608111"/>
            <a:ext cx="7331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得</a:t>
            </a:r>
            <a:endParaRPr lang="en-US" altLang="zh-TW" sz="5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獎</a:t>
            </a:r>
            <a:endParaRPr lang="en-US" altLang="zh-TW" sz="5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作</a:t>
            </a:r>
            <a:endParaRPr lang="en-US" altLang="zh-TW" sz="5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品</a:t>
            </a:r>
            <a:endParaRPr lang="zh-TW" alt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2401" y="1844824"/>
            <a:ext cx="72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稻草捆</a:t>
            </a:r>
            <a:endParaRPr lang="zh-TW" altLang="en-US" sz="28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83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04692" cy="1027241"/>
          </a:xfrm>
        </p:spPr>
        <p:txBody>
          <a:bodyPr>
            <a:normAutofit/>
          </a:bodyPr>
          <a:lstStyle/>
          <a:p>
            <a:r>
              <a:rPr lang="zh-TW" altLang="en-US" b="1" i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練習自由線條畫的第一步</a:t>
            </a:r>
            <a:endParaRPr lang="zh-TW" altLang="en-US" b="1" i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2" y="2348880"/>
            <a:ext cx="3888432" cy="432048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34" y="1849633"/>
            <a:ext cx="3888432" cy="460851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rot="20816769">
            <a:off x="5724128" y="564671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畫線條</a:t>
            </a:r>
            <a:endParaRPr lang="zh-TW" altLang="en-US" sz="32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8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229600" cy="1143000"/>
          </a:xfrm>
        </p:spPr>
        <p:txBody>
          <a:bodyPr/>
          <a:lstStyle/>
          <a:p>
            <a:r>
              <a:rPr lang="zh-TW" altLang="en-US" i="1" dirty="0" smtClean="0">
                <a:solidFill>
                  <a:srgbClr val="FF0000"/>
                </a:solidFill>
              </a:rPr>
              <a:t>使用不同的素材來創作</a:t>
            </a:r>
            <a:r>
              <a:rPr lang="en-US" altLang="zh-TW" i="1" dirty="0" smtClean="0">
                <a:solidFill>
                  <a:srgbClr val="FF0000"/>
                </a:solidFill>
              </a:rPr>
              <a:t/>
            </a:r>
            <a:br>
              <a:rPr lang="en-US" altLang="zh-TW" i="1" dirty="0" smtClean="0">
                <a:solidFill>
                  <a:srgbClr val="FF0000"/>
                </a:solidFill>
              </a:rPr>
            </a:b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zh-TW" altLang="en-US" i="1" dirty="0" smtClean="0">
                <a:solidFill>
                  <a:srgbClr val="FF0000"/>
                </a:solidFill>
              </a:rPr>
              <a:t>刮畫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" y="1483610"/>
            <a:ext cx="3105853" cy="3781844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277">
            <a:off x="3117832" y="1866105"/>
            <a:ext cx="5772688" cy="4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37795"/>
            <a:ext cx="8229600" cy="900336"/>
          </a:xfrm>
        </p:spPr>
        <p:txBody>
          <a:bodyPr>
            <a:normAutofit/>
          </a:bodyPr>
          <a:lstStyle/>
          <a:p>
            <a:r>
              <a:rPr lang="zh-TW" altLang="en-US" sz="4800" b="1" i="1" dirty="0" smtClean="0">
                <a:solidFill>
                  <a:srgbClr val="FFFF00"/>
                </a:solidFill>
              </a:rPr>
              <a:t>我的美麗手掌</a:t>
            </a:r>
            <a:endParaRPr lang="zh-TW" altLang="en-US" sz="4800" b="1" i="1" dirty="0">
              <a:solidFill>
                <a:srgbClr val="FFFF00"/>
              </a:solidFill>
            </a:endParaRPr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07">
            <a:off x="605895" y="1260407"/>
            <a:ext cx="3600400" cy="5112568"/>
          </a:xfr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842">
            <a:off x="4537742" y="446458"/>
            <a:ext cx="3672408" cy="61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6252" y="116632"/>
            <a:ext cx="8686800" cy="864096"/>
          </a:xfrm>
        </p:spPr>
        <p:txBody>
          <a:bodyPr>
            <a:normAutofit/>
          </a:bodyPr>
          <a:lstStyle/>
          <a:p>
            <a:r>
              <a:rPr lang="zh-TW" altLang="en-US" sz="40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專心的重覆、重覆、再重覆</a:t>
            </a:r>
            <a:endParaRPr lang="zh-TW" altLang="en-US" sz="40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508">
            <a:off x="611106" y="1331230"/>
            <a:ext cx="2535370" cy="513926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317">
            <a:off x="3416775" y="1735884"/>
            <a:ext cx="5105754" cy="44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0671670">
            <a:off x="15623" y="1053043"/>
            <a:ext cx="4968552" cy="792088"/>
          </a:xfrm>
        </p:spPr>
        <p:txBody>
          <a:bodyPr>
            <a:noAutofit/>
          </a:bodyPr>
          <a:lstStyle/>
          <a:p>
            <a:r>
              <a:rPr lang="zh-TW" altLang="en-US" sz="5400" b="1" i="1" dirty="0" smtClean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我的彩色</a:t>
            </a:r>
            <a:r>
              <a:rPr lang="en-US" altLang="zh-TW" sz="5400" b="1" i="1" dirty="0" smtClean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i="1" dirty="0" smtClean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i="1" dirty="0" smtClean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熊大</a:t>
            </a:r>
            <a:endParaRPr lang="zh-TW" altLang="en-US" sz="5400" b="1" i="1" dirty="0">
              <a:solidFill>
                <a:srgbClr val="00B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168352" cy="379404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0728"/>
            <a:ext cx="39604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2666077"/>
            <a:ext cx="3744416" cy="1143000"/>
          </a:xfrm>
        </p:spPr>
        <p:txBody>
          <a:bodyPr/>
          <a:lstStyle/>
          <a:p>
            <a:r>
              <a:rPr lang="zh-TW" altLang="en-US" sz="8000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美</a:t>
            </a:r>
            <a:endParaRPr lang="zh-TW" altLang="en-US" sz="80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0531"/>
            <a:ext cx="4464496" cy="258682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2367"/>
            <a:ext cx="4968552" cy="23208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11"/>
            <a:ext cx="3024336" cy="39042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70" y="2780928"/>
            <a:ext cx="4159297" cy="38639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 rot="20795511">
            <a:off x="237140" y="19442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跟著楊美美老師</a:t>
            </a:r>
            <a:endParaRPr lang="en-US" altLang="zh-TW" sz="2800" b="1" i="1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b="1" i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一起共學自由線條</a:t>
            </a:r>
            <a:endParaRPr lang="zh-TW" altLang="en-US" sz="2800" b="1" i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59832" y="594753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指導中</a:t>
            </a:r>
            <a:endParaRPr lang="zh-TW" altLang="en-US" sz="36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68855" y="60090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i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實作練習</a:t>
            </a:r>
            <a:endParaRPr lang="zh-TW" altLang="en-US" sz="2800" b="1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4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239</TotalTime>
  <Words>194</Words>
  <Application>Microsoft Office PowerPoint</Application>
  <PresentationFormat>如螢幕大小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1_時裝</vt:lpstr>
      <vt:lpstr>宣紙</vt:lpstr>
      <vt:lpstr>旅程</vt:lpstr>
      <vt:lpstr>圖釘</vt:lpstr>
      <vt:lpstr>行雲流水</vt:lpstr>
      <vt:lpstr>自由線條—纏繞畫</vt:lpstr>
      <vt:lpstr>這是我的麥哲倫計劃主題—自由線條</vt:lpstr>
      <vt:lpstr> 這張是我在集郵營畫的第一張自由線條</vt:lpstr>
      <vt:lpstr>練習自由線條畫的第一步</vt:lpstr>
      <vt:lpstr>使用不同的素材來創作  刮畫</vt:lpstr>
      <vt:lpstr>我的美麗手掌</vt:lpstr>
      <vt:lpstr>專心的重覆、重覆、再重覆</vt:lpstr>
      <vt:lpstr>我的彩色 熊大</vt:lpstr>
      <vt:lpstr>美</vt:lpstr>
      <vt:lpstr>完成作品—紅包袋</vt:lpstr>
      <vt:lpstr>即興創作</vt:lpstr>
      <vt:lpstr>隨 喜 作 品</vt:lpstr>
      <vt:lpstr>嘗試用瓶子創作</vt:lpstr>
      <vt:lpstr>畫後心得：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student</dc:creator>
  <cp:lastModifiedBy>student</cp:lastModifiedBy>
  <cp:revision>31</cp:revision>
  <dcterms:created xsi:type="dcterms:W3CDTF">2016-08-30T13:17:47Z</dcterms:created>
  <dcterms:modified xsi:type="dcterms:W3CDTF">2016-08-30T17:17:25Z</dcterms:modified>
</cp:coreProperties>
</file>