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4" r:id="rId14"/>
    <p:sldId id="270" r:id="rId15"/>
    <p:sldId id="272" r:id="rId16"/>
    <p:sldId id="273" r:id="rId17"/>
    <p:sldId id="275" r:id="rId18"/>
    <p:sldId id="271" r:id="rId19"/>
    <p:sldId id="278" r:id="rId20"/>
    <p:sldId id="279" r:id="rId21"/>
    <p:sldId id="281" r:id="rId22"/>
    <p:sldId id="276" r:id="rId23"/>
    <p:sldId id="277" r:id="rId24"/>
    <p:sldId id="280" r:id="rId25"/>
    <p:sldId id="282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815" autoAdjust="0"/>
  </p:normalViewPr>
  <p:slideViewPr>
    <p:cSldViewPr>
      <p:cViewPr varScale="1">
        <p:scale>
          <a:sx n="96" d="100"/>
          <a:sy n="9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505E-C6BB-4CF3-AC51-F5D38EAA5CA6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B2CB1-2736-48AC-8DBB-4C4F6CCE9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6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2CB1-2736-48AC-8DBB-4C4F6CCE91D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52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70E341-AFFE-4EAA-B320-4BFABFBA5FC7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CF6F1-8110-4A29-9F59-58A9328D3B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VIDEO0045.mp4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n-US" altLang="zh-TW" sz="5300" dirty="0" smtClean="0"/>
              <a:t>2019</a:t>
            </a:r>
            <a:r>
              <a:rPr lang="zh-TW" altLang="en-US" sz="5300" dirty="0" smtClean="0"/>
              <a:t> 麥哲倫築夢計畫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6700" dirty="0" smtClean="0"/>
              <a:t>~</a:t>
            </a:r>
            <a:r>
              <a:rPr lang="zh-TW" altLang="en-US" sz="6700" dirty="0" smtClean="0"/>
              <a:t>畫作</a:t>
            </a:r>
            <a:r>
              <a:rPr lang="zh-TW" altLang="en-US" sz="6700" dirty="0"/>
              <a:t>貓</a:t>
            </a:r>
            <a:r>
              <a:rPr lang="zh-TW" altLang="en-US" sz="6700" dirty="0" smtClean="0"/>
              <a:t>車站</a:t>
            </a:r>
            <a:r>
              <a:rPr lang="en-US" altLang="zh-TW" sz="6700" dirty="0" smtClean="0"/>
              <a:t>~</a:t>
            </a:r>
            <a:endParaRPr lang="zh-TW" altLang="en-US" sz="6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584176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喵團隊      五年仁班  吳紀蓴</a:t>
            </a:r>
            <a:endParaRPr lang="en-US" altLang="zh-TW" sz="4000" dirty="0" smtClean="0"/>
          </a:p>
          <a:p>
            <a:r>
              <a:rPr lang="zh-TW" altLang="en-US" sz="4000" dirty="0" smtClean="0"/>
              <a:t>                    四年仁班  吳紀葶</a:t>
            </a:r>
            <a:endParaRPr lang="en-US" altLang="zh-TW" sz="4000" dirty="0" smtClean="0"/>
          </a:p>
          <a:p>
            <a:endParaRPr lang="zh-TW" altLang="en-US" dirty="0"/>
          </a:p>
        </p:txBody>
      </p:sp>
      <p:pic>
        <p:nvPicPr>
          <p:cNvPr id="2050" name="Picture 2" descr="C:\Users\WIN10\AppData\Local\Microsoft\Windows\INetCache\IE\CMU4RCKO\paw-print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70174"/>
            <a:ext cx="288032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A-7</a:t>
            </a:r>
            <a:br>
              <a:rPr lang="en-US" altLang="zh-TW" dirty="0" smtClean="0"/>
            </a:br>
            <a:r>
              <a:rPr lang="zh-TW" altLang="en-US" dirty="0" smtClean="0"/>
              <a:t>車站月台與階梯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4032448" cy="639762"/>
          </a:xfrm>
        </p:spPr>
        <p:txBody>
          <a:bodyPr>
            <a:normAutofit/>
          </a:bodyPr>
          <a:lstStyle/>
          <a:p>
            <a:r>
              <a:rPr lang="zh-TW" altLang="en-US" dirty="0"/>
              <a:t>連通月台與車站</a:t>
            </a:r>
            <a:r>
              <a:rPr lang="zh-TW" altLang="en-US" dirty="0" smtClean="0"/>
              <a:t>前門的</a:t>
            </a:r>
            <a:r>
              <a:rPr lang="zh-TW" altLang="en-US" dirty="0"/>
              <a:t>階梯</a:t>
            </a:r>
          </a:p>
          <a:p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3819525" cy="2149390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2590947" cy="4348263"/>
          </a:xfrm>
        </p:spPr>
      </p:pic>
    </p:spTree>
    <p:extLst>
      <p:ext uri="{BB962C8B-B14F-4D97-AF65-F5344CB8AC3E}">
        <p14:creationId xmlns:p14="http://schemas.microsoft.com/office/powerpoint/2010/main" val="6904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A-8</a:t>
            </a:r>
            <a:br>
              <a:rPr lang="en-US" altLang="zh-TW" dirty="0" smtClean="0"/>
            </a:br>
            <a:r>
              <a:rPr lang="zh-TW" altLang="en-US" dirty="0"/>
              <a:t>製作屋頂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裁切屋頂摺線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306228" cy="242327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摺出立體屋頂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248472" cy="2520280"/>
          </a:xfrm>
        </p:spPr>
      </p:pic>
    </p:spTree>
    <p:extLst>
      <p:ext uri="{BB962C8B-B14F-4D97-AF65-F5344CB8AC3E}">
        <p14:creationId xmlns:p14="http://schemas.microsoft.com/office/powerpoint/2010/main" val="11120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A-9</a:t>
            </a:r>
            <a:br>
              <a:rPr lang="en-US" altLang="zh-TW" dirty="0" smtClean="0"/>
            </a:br>
            <a:r>
              <a:rPr lang="zh-TW" altLang="en-US" dirty="0" smtClean="0"/>
              <a:t>屋頂造型加工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用砂紙覆蓋，製造茅草屋效果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264166" cy="2232248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60032" y="2852936"/>
            <a:ext cx="3822192" cy="63976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厚紙板加上砂紙很厚，我們割不開，</a:t>
            </a:r>
            <a:endParaRPr lang="en-US" altLang="zh-TW" dirty="0" smtClean="0"/>
          </a:p>
          <a:p>
            <a:r>
              <a:rPr lang="zh-TW" altLang="en-US" dirty="0" smtClean="0"/>
              <a:t>請爸爸幫忙裁出貓眼形狀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249410" cy="2391303"/>
          </a:xfrm>
        </p:spPr>
      </p:pic>
    </p:spTree>
    <p:extLst>
      <p:ext uri="{BB962C8B-B14F-4D97-AF65-F5344CB8AC3E}">
        <p14:creationId xmlns:p14="http://schemas.microsoft.com/office/powerpoint/2010/main" val="1425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A-10</a:t>
            </a:r>
            <a:br>
              <a:rPr lang="en-US" altLang="zh-TW" dirty="0" smtClean="0"/>
            </a:br>
            <a:r>
              <a:rPr lang="zh-TW" altLang="en-US" dirty="0" smtClean="0"/>
              <a:t>貼上站名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3960440" cy="10081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dirty="0" smtClean="0"/>
              <a:t>剪出英文字及貓耳朵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字很小，紙板很厚，好久才把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四個字母割好。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819525" cy="214939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4" y="2852936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將站名</a:t>
            </a:r>
            <a:r>
              <a:rPr lang="en-US" altLang="zh-TW" dirty="0" smtClean="0"/>
              <a:t>TAMA</a:t>
            </a:r>
            <a:r>
              <a:rPr lang="zh-TW" altLang="en-US" dirty="0" smtClean="0"/>
              <a:t>字樣貼在屋頂上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966765" cy="2232248"/>
          </a:xfrm>
        </p:spPr>
      </p:pic>
    </p:spTree>
    <p:extLst>
      <p:ext uri="{BB962C8B-B14F-4D97-AF65-F5344CB8AC3E}">
        <p14:creationId xmlns:p14="http://schemas.microsoft.com/office/powerpoint/2010/main" val="3461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A-11</a:t>
            </a:r>
            <a:br>
              <a:rPr lang="en-US" altLang="zh-TW" dirty="0" smtClean="0"/>
            </a:br>
            <a:r>
              <a:rPr lang="zh-TW" altLang="en-US" dirty="0"/>
              <a:t>裝飾牆面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3256" y="1844824"/>
            <a:ext cx="3822192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小玉站長的照片和時鐘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7" y="2492896"/>
            <a:ext cx="3600400" cy="202608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貼在車站內牆的展示牆上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478606" cy="252028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3563888" cy="20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A-12</a:t>
            </a:r>
            <a:br>
              <a:rPr lang="en-US" altLang="zh-TW" dirty="0" smtClean="0"/>
            </a:br>
            <a:r>
              <a:rPr lang="zh-TW" altLang="en-US" dirty="0" smtClean="0"/>
              <a:t>車站前門上的名牌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3822192" cy="792088"/>
          </a:xfrm>
        </p:spPr>
        <p:txBody>
          <a:bodyPr/>
          <a:lstStyle/>
          <a:p>
            <a:r>
              <a:rPr lang="zh-TW" altLang="en-US" dirty="0" smtClean="0"/>
              <a:t>寫上貴志車站名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240360" cy="1765213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51920" y="2708920"/>
            <a:ext cx="2664296" cy="680963"/>
          </a:xfrm>
        </p:spPr>
        <p:txBody>
          <a:bodyPr/>
          <a:lstStyle/>
          <a:p>
            <a:r>
              <a:rPr lang="zh-TW" altLang="en-US" dirty="0" smtClean="0"/>
              <a:t>準備貼在大門上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8928"/>
            <a:ext cx="1944216" cy="3454925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58007"/>
            <a:ext cx="3419033" cy="19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A-13</a:t>
            </a:r>
            <a:br>
              <a:rPr lang="en-US" altLang="zh-TW" dirty="0" smtClean="0"/>
            </a:br>
            <a:r>
              <a:rPr lang="zh-TW" altLang="en-US" dirty="0" smtClean="0"/>
              <a:t>窗戶玻璃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499992" y="2564904"/>
            <a:ext cx="4176464" cy="85578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dirty="0" smtClean="0"/>
              <a:t> 剪下回收的塑膠盒當作窗戶玻璃，</a:t>
            </a:r>
            <a:endParaRPr lang="en-US" altLang="zh-TW" dirty="0" smtClean="0"/>
          </a:p>
          <a:p>
            <a:r>
              <a:rPr lang="zh-TW" altLang="en-US" dirty="0" smtClean="0"/>
              <a:t>再貼</a:t>
            </a:r>
            <a:r>
              <a:rPr lang="zh-TW" altLang="en-US" dirty="0"/>
              <a:t>上家裡用剩的窗貼，效果很</a:t>
            </a:r>
            <a:r>
              <a:rPr lang="zh-TW" altLang="en-US" dirty="0" smtClean="0"/>
              <a:t>不錯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48880"/>
            <a:ext cx="3420380" cy="192477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9040"/>
            <a:ext cx="4536504" cy="2552862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456384" cy="19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A-14</a:t>
            </a:r>
            <a:br>
              <a:rPr lang="en-US" altLang="zh-TW" dirty="0" smtClean="0"/>
            </a:br>
            <a:r>
              <a:rPr lang="zh-TW" altLang="en-US" dirty="0" smtClean="0"/>
              <a:t>開始組合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3960440" cy="86409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在紙板底座上將各部位</a:t>
            </a:r>
            <a:endParaRPr lang="en-US" altLang="zh-TW" dirty="0" smtClean="0"/>
          </a:p>
          <a:p>
            <a:r>
              <a:rPr lang="zh-TW" altLang="en-US" dirty="0" smtClean="0"/>
              <a:t>黏貼固定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2086891" cy="3708462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27984" y="2708920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用橫樑將左右黏接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20" y="3645024"/>
            <a:ext cx="4606566" cy="2592288"/>
          </a:xfrm>
        </p:spPr>
      </p:pic>
    </p:spTree>
    <p:extLst>
      <p:ext uri="{BB962C8B-B14F-4D97-AF65-F5344CB8AC3E}">
        <p14:creationId xmlns:p14="http://schemas.microsoft.com/office/powerpoint/2010/main" val="39673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A-15</a:t>
            </a:r>
            <a:br>
              <a:rPr lang="en-US" altLang="zh-TW" dirty="0" smtClean="0"/>
            </a:br>
            <a:r>
              <a:rPr lang="zh-TW" altLang="en-US" dirty="0"/>
              <a:t>小玉站長</a:t>
            </a:r>
            <a:r>
              <a:rPr lang="zh-TW" altLang="en-US" dirty="0" smtClean="0"/>
              <a:t>展示櫃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4248472" cy="1296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將小玉放進展示櫃內固定，</a:t>
            </a:r>
            <a:endParaRPr lang="en-US" altLang="zh-TW" dirty="0" smtClean="0"/>
          </a:p>
          <a:p>
            <a:r>
              <a:rPr lang="zh-TW" altLang="en-US" dirty="0" smtClean="0"/>
              <a:t>貓站長的上班中。</a:t>
            </a: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73" y="2276872"/>
            <a:ext cx="3822700" cy="2151177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966766" cy="2232248"/>
          </a:xfr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128"/>
            <a:ext cx="3888432" cy="2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執行計畫</a:t>
            </a:r>
            <a:r>
              <a:rPr lang="zh-TW" altLang="en-US" dirty="0" smtClean="0"/>
              <a:t>過程中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遇到的狀況及解決方式</a:t>
            </a:r>
            <a:r>
              <a:rPr lang="en-US" altLang="zh-TW" dirty="0" smtClean="0"/>
              <a:t>~1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4104456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  狀況</a:t>
            </a:r>
            <a:r>
              <a:rPr lang="en-US" altLang="zh-TW" dirty="0" smtClean="0"/>
              <a:t>:</a:t>
            </a:r>
            <a:r>
              <a:rPr lang="zh-TW" altLang="en-US" dirty="0" smtClean="0"/>
              <a:t>切割時割歪了，出現毛邊。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075445" cy="2293406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860032" y="2924944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處理法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用白膠將紙黏回固定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01993"/>
            <a:ext cx="4121450" cy="2319295"/>
          </a:xfrm>
        </p:spPr>
      </p:pic>
    </p:spTree>
    <p:extLst>
      <p:ext uri="{BB962C8B-B14F-4D97-AF65-F5344CB8AC3E}">
        <p14:creationId xmlns:p14="http://schemas.microsoft.com/office/powerpoint/2010/main" val="40733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395536" y="2636912"/>
            <a:ext cx="3456384" cy="3096344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6400" dirty="0" smtClean="0"/>
              <a:t>今年寒假</a:t>
            </a:r>
            <a:r>
              <a:rPr lang="zh-TW" altLang="en-US" sz="6400" u="sng" dirty="0" smtClean="0"/>
              <a:t>日本大阪</a:t>
            </a:r>
            <a:r>
              <a:rPr lang="zh-TW" altLang="en-US" sz="6400" dirty="0" smtClean="0"/>
              <a:t>旅行中的一天，</a:t>
            </a:r>
            <a:endParaRPr lang="en-US" altLang="zh-TW" sz="6400" dirty="0" smtClean="0"/>
          </a:p>
          <a:p>
            <a:r>
              <a:rPr lang="zh-TW" altLang="en-US" sz="6400" dirty="0"/>
              <a:t>我們</a:t>
            </a:r>
            <a:r>
              <a:rPr lang="zh-TW" altLang="en-US" sz="6400" dirty="0" smtClean="0"/>
              <a:t>特地</a:t>
            </a:r>
            <a:r>
              <a:rPr lang="zh-TW" altLang="en-US" sz="6400" dirty="0" smtClean="0"/>
              <a:t>搭電車</a:t>
            </a:r>
            <a:r>
              <a:rPr lang="zh-TW" altLang="en-US" sz="6400" dirty="0" smtClean="0"/>
              <a:t>來</a:t>
            </a:r>
            <a:r>
              <a:rPr lang="zh-TW" altLang="en-US" sz="6400" dirty="0" smtClean="0"/>
              <a:t>貴志站，</a:t>
            </a:r>
            <a:r>
              <a:rPr lang="zh-TW" altLang="en-US" sz="6400" dirty="0" smtClean="0"/>
              <a:t>這個貓造</a:t>
            </a:r>
            <a:endParaRPr lang="en-US" altLang="zh-TW" sz="6400" dirty="0" smtClean="0"/>
          </a:p>
          <a:p>
            <a:r>
              <a:rPr lang="zh-TW" altLang="en-US" sz="6400" dirty="0" smtClean="0"/>
              <a:t>型車站</a:t>
            </a:r>
            <a:r>
              <a:rPr lang="zh-TW" altLang="en-US" sz="6400" dirty="0"/>
              <a:t>很特別</a:t>
            </a:r>
            <a:r>
              <a:rPr lang="zh-TW" altLang="en-US" sz="6400" dirty="0" smtClean="0"/>
              <a:t>，讓人印象深刻，</a:t>
            </a:r>
            <a:r>
              <a:rPr lang="zh-TW" altLang="en-US" sz="6400" dirty="0" smtClean="0"/>
              <a:t>我們</a:t>
            </a:r>
            <a:endParaRPr lang="en-US" altLang="zh-TW" sz="6400" dirty="0" smtClean="0"/>
          </a:p>
          <a:p>
            <a:r>
              <a:rPr lang="zh-TW" altLang="en-US" sz="6400" dirty="0" smtClean="0"/>
              <a:t>還</a:t>
            </a:r>
            <a:r>
              <a:rPr lang="zh-TW" altLang="en-US" sz="6400" dirty="0" smtClean="0"/>
              <a:t>見到了在未來兒童月刊上</a:t>
            </a:r>
            <a:r>
              <a:rPr lang="zh-TW" altLang="en-US" sz="6400" dirty="0" smtClean="0"/>
              <a:t>介紹過的</a:t>
            </a:r>
            <a:endParaRPr lang="en-US" altLang="zh-TW" sz="6400" dirty="0" smtClean="0"/>
          </a:p>
          <a:p>
            <a:r>
              <a:rPr lang="zh-TW" altLang="en-US" sz="6400" dirty="0" smtClean="0"/>
              <a:t>貓</a:t>
            </a:r>
            <a:r>
              <a:rPr lang="zh-TW" altLang="en-US" sz="6400" dirty="0" smtClean="0"/>
              <a:t>站長</a:t>
            </a:r>
            <a:r>
              <a:rPr lang="en-US" altLang="zh-TW" sz="6400" dirty="0" smtClean="0"/>
              <a:t>-</a:t>
            </a:r>
            <a:r>
              <a:rPr lang="zh-TW" altLang="en-US" sz="6400" dirty="0" smtClean="0"/>
              <a:t>小玉。</a:t>
            </a:r>
            <a:endParaRPr lang="en-US" altLang="zh-TW" sz="6400" dirty="0" smtClean="0"/>
          </a:p>
          <a:p>
            <a:endParaRPr lang="en-US" altLang="zh-TW" sz="6400" dirty="0" smtClean="0"/>
          </a:p>
          <a:p>
            <a:r>
              <a:rPr lang="zh-TW" altLang="en-US" sz="6400" dirty="0" smtClean="0"/>
              <a:t>於是</a:t>
            </a:r>
            <a:r>
              <a:rPr lang="zh-TW" altLang="en-US" sz="6400" dirty="0"/>
              <a:t>，</a:t>
            </a:r>
            <a:r>
              <a:rPr lang="zh-TW" altLang="en-US" sz="6400" dirty="0" smtClean="0"/>
              <a:t>喜歡畫圖和</a:t>
            </a:r>
            <a:r>
              <a:rPr lang="zh-TW" altLang="en-US" sz="6400" dirty="0"/>
              <a:t>動手做</a:t>
            </a:r>
            <a:r>
              <a:rPr lang="zh-TW" altLang="en-US" sz="6400" dirty="0" smtClean="0"/>
              <a:t>的我們</a:t>
            </a:r>
            <a:r>
              <a:rPr lang="zh-TW" altLang="en-US" sz="6400" dirty="0" smtClean="0"/>
              <a:t>決定</a:t>
            </a:r>
            <a:endParaRPr lang="en-US" altLang="zh-TW" sz="6400" dirty="0" smtClean="0"/>
          </a:p>
          <a:p>
            <a:r>
              <a:rPr lang="zh-TW" altLang="en-US" sz="6400" dirty="0" smtClean="0"/>
              <a:t>利用</a:t>
            </a:r>
            <a:r>
              <a:rPr lang="zh-TW" altLang="en-US" sz="6400" dirty="0" smtClean="0"/>
              <a:t>暑假期間，用色鉛筆畫下</a:t>
            </a:r>
            <a:r>
              <a:rPr lang="zh-TW" altLang="en-US" sz="6400" dirty="0" smtClean="0"/>
              <a:t>貴志站</a:t>
            </a:r>
            <a:endParaRPr lang="en-US" altLang="zh-TW" sz="6400" dirty="0" smtClean="0"/>
          </a:p>
          <a:p>
            <a:r>
              <a:rPr lang="zh-TW" altLang="en-US" sz="6400" dirty="0" smtClean="0"/>
              <a:t>；</a:t>
            </a:r>
            <a:r>
              <a:rPr lang="zh-TW" altLang="en-US" sz="6400" dirty="0" smtClean="0"/>
              <a:t>並且請爸媽協助，全家</a:t>
            </a:r>
            <a:r>
              <a:rPr lang="zh-TW" altLang="en-US" sz="6400" dirty="0" smtClean="0"/>
              <a:t>共同製作</a:t>
            </a:r>
            <a:endParaRPr lang="en-US" altLang="zh-TW" sz="6400" dirty="0" smtClean="0"/>
          </a:p>
          <a:p>
            <a:r>
              <a:rPr lang="zh-TW" altLang="en-US" sz="6400" dirty="0" smtClean="0"/>
              <a:t>貴志站</a:t>
            </a:r>
            <a:r>
              <a:rPr lang="zh-TW" altLang="en-US" sz="6400" dirty="0" smtClean="0"/>
              <a:t>模型</a:t>
            </a:r>
            <a:r>
              <a:rPr lang="zh-TW" altLang="en-US" sz="6400" dirty="0" smtClean="0"/>
              <a:t>。</a:t>
            </a:r>
            <a:endParaRPr lang="en-US" altLang="zh-TW" sz="6400" dirty="0" smtClean="0"/>
          </a:p>
          <a:p>
            <a:endParaRPr lang="en-US" altLang="zh-TW" sz="51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3352800" cy="782960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800" dirty="0" smtClean="0"/>
              <a:t>築夢動機</a:t>
            </a:r>
            <a:endParaRPr lang="zh-TW" altLang="en-US" sz="48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4996185" cy="2808312"/>
          </a:xfrm>
        </p:spPr>
      </p:pic>
    </p:spTree>
    <p:extLst>
      <p:ext uri="{BB962C8B-B14F-4D97-AF65-F5344CB8AC3E}">
        <p14:creationId xmlns:p14="http://schemas.microsoft.com/office/powerpoint/2010/main" val="39943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執行計畫過程中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遇到的狀況及解決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~2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狀況</a:t>
            </a:r>
            <a:r>
              <a:rPr lang="en-US" altLang="zh-TW" dirty="0" smtClean="0"/>
              <a:t>:</a:t>
            </a:r>
            <a:r>
              <a:rPr lang="zh-TW" altLang="en-US" dirty="0" smtClean="0"/>
              <a:t>切割不好且沾到膠髒了。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5076056" y="2564904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處理法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切一塊乾淨紙板貼上。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4178268" cy="235126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6"/>
            <a:ext cx="2232248" cy="3240360"/>
          </a:xfrm>
        </p:spPr>
      </p:pic>
    </p:spTree>
    <p:extLst>
      <p:ext uri="{BB962C8B-B14F-4D97-AF65-F5344CB8AC3E}">
        <p14:creationId xmlns:p14="http://schemas.microsoft.com/office/powerpoint/2010/main" val="32869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half" idx="2"/>
          </p:nvPr>
        </p:nvSpPr>
        <p:spPr>
          <a:xfrm>
            <a:off x="683568" y="2852936"/>
            <a:ext cx="3312368" cy="2993505"/>
          </a:xfrm>
        </p:spPr>
        <p:txBody>
          <a:bodyPr/>
          <a:lstStyle/>
          <a:p>
            <a:r>
              <a:rPr lang="zh-TW" altLang="en-US" dirty="0" smtClean="0"/>
              <a:t>模型完成之前，我們突發奇想，</a:t>
            </a:r>
            <a:endParaRPr lang="en-US" altLang="zh-TW" dirty="0" smtClean="0"/>
          </a:p>
          <a:p>
            <a:r>
              <a:rPr lang="zh-TW" altLang="en-US" dirty="0" smtClean="0"/>
              <a:t>在車站內放置燈光，不知效果</a:t>
            </a:r>
            <a:endParaRPr lang="en-US" altLang="zh-TW" dirty="0" smtClean="0"/>
          </a:p>
          <a:p>
            <a:r>
              <a:rPr lang="zh-TW" altLang="en-US" dirty="0" smtClean="0"/>
              <a:t>如何</a:t>
            </a:r>
            <a:r>
              <a:rPr lang="en-US" altLang="zh-TW" dirty="0" smtClean="0"/>
              <a:t>?  </a:t>
            </a:r>
          </a:p>
          <a:p>
            <a:r>
              <a:rPr lang="zh-TW" altLang="en-US" dirty="0"/>
              <a:t>於是，</a:t>
            </a:r>
            <a:r>
              <a:rPr lang="zh-TW" altLang="en-US" dirty="0" smtClean="0"/>
              <a:t>放了三個燈</a:t>
            </a:r>
            <a:r>
              <a:rPr lang="zh-TW" altLang="en-US" dirty="0" smtClean="0">
                <a:hlinkClick r:id="rId2" action="ppaction://hlinkfile"/>
              </a:rPr>
              <a:t>測試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有燈籠的樣子，三個燈太多。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最後，決定在底座崁入一個燈。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672408" cy="1008112"/>
          </a:xfrm>
        </p:spPr>
        <p:txBody>
          <a:bodyPr/>
          <a:lstStyle/>
          <a:p>
            <a:pPr algn="ctr"/>
            <a:r>
              <a:rPr lang="zh-TW" altLang="en-US" sz="4000" dirty="0" smtClean="0"/>
              <a:t>燈光  番外篇</a:t>
            </a:r>
            <a:endParaRPr lang="zh-TW" altLang="en-US" sz="4000" dirty="0"/>
          </a:p>
        </p:txBody>
      </p:sp>
      <p:pic>
        <p:nvPicPr>
          <p:cNvPr id="15" name="內容版面配置區 1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734527" cy="2664296"/>
          </a:xfrm>
        </p:spPr>
      </p:pic>
    </p:spTree>
    <p:extLst>
      <p:ext uri="{BB962C8B-B14F-4D97-AF65-F5344CB8AC3E}">
        <p14:creationId xmlns:p14="http://schemas.microsoft.com/office/powerpoint/2010/main" val="1789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B-1</a:t>
            </a:r>
            <a:br>
              <a:rPr lang="en-US" altLang="zh-TW" dirty="0" smtClean="0"/>
            </a:br>
            <a:r>
              <a:rPr lang="zh-TW" altLang="en-US" dirty="0"/>
              <a:t>色鉛筆畫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3822192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利用三堂課將貴志站畫完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044576" cy="363326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72815"/>
            <a:ext cx="2014624" cy="3671501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30016"/>
            <a:ext cx="2090176" cy="3714300"/>
          </a:xfrm>
        </p:spPr>
      </p:pic>
    </p:spTree>
    <p:extLst>
      <p:ext uri="{BB962C8B-B14F-4D97-AF65-F5344CB8AC3E}">
        <p14:creationId xmlns:p14="http://schemas.microsoft.com/office/powerpoint/2010/main" val="1166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128792" cy="401163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B-2</a:t>
            </a:r>
            <a:br>
              <a:rPr lang="en-US" altLang="zh-TW" dirty="0" smtClean="0"/>
            </a:br>
            <a:r>
              <a:rPr lang="zh-TW" altLang="en-US" dirty="0"/>
              <a:t>色鉛筆畫完成圖</a:t>
            </a:r>
          </a:p>
        </p:txBody>
      </p:sp>
    </p:spTree>
    <p:extLst>
      <p:ext uri="{BB962C8B-B14F-4D97-AF65-F5344CB8AC3E}">
        <p14:creationId xmlns:p14="http://schemas.microsoft.com/office/powerpoint/2010/main" val="24214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864096"/>
          </a:xfrm>
        </p:spPr>
        <p:txBody>
          <a:bodyPr/>
          <a:lstStyle/>
          <a:p>
            <a:r>
              <a:rPr lang="zh-TW" altLang="en-US" dirty="0" smtClean="0"/>
              <a:t>築夢計畫完成心得</a:t>
            </a:r>
            <a:r>
              <a:rPr lang="zh-TW" altLang="en-US" dirty="0"/>
              <a:t>與感想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344816" cy="230425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完成了這個計畫，我們覺得很開心、很有成就感。</a:t>
            </a:r>
            <a:endParaRPr lang="en-US" altLang="zh-TW" dirty="0" smtClean="0"/>
          </a:p>
          <a:p>
            <a:r>
              <a:rPr lang="zh-TW" altLang="en-US" dirty="0"/>
              <a:t>我們</a:t>
            </a:r>
            <a:r>
              <a:rPr lang="zh-TW" altLang="en-US" dirty="0" smtClean="0"/>
              <a:t>要感謝爸爸、媽媽常常帶著我們去旅行，讓我們能有機會</a:t>
            </a:r>
            <a:endParaRPr lang="en-US" altLang="zh-TW" dirty="0" smtClean="0"/>
          </a:p>
          <a:p>
            <a:r>
              <a:rPr lang="zh-TW" altLang="en-US" dirty="0" smtClean="0"/>
              <a:t>多看看不同的人、事、物，欣賞美麗的風景。</a:t>
            </a:r>
            <a:endParaRPr lang="en-US" altLang="zh-TW" dirty="0" smtClean="0"/>
          </a:p>
          <a:p>
            <a:r>
              <a:rPr lang="zh-TW" altLang="en-US" dirty="0"/>
              <a:t>更要感謝爸媽的支持與</a:t>
            </a:r>
            <a:r>
              <a:rPr lang="zh-TW" altLang="en-US" dirty="0" smtClean="0"/>
              <a:t>協助，支持我們做我們想做的事，</a:t>
            </a:r>
            <a:endParaRPr lang="en-US" altLang="zh-TW" dirty="0" smtClean="0"/>
          </a:p>
          <a:p>
            <a:r>
              <a:rPr lang="zh-TW" altLang="en-US" dirty="0"/>
              <a:t>在我們需要幫忙的時候伸出援手協助我們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全家人共同完成夢想的過程，是最難忘的</a:t>
            </a:r>
            <a:r>
              <a:rPr lang="zh-TW" altLang="en-US" dirty="0" smtClean="0"/>
              <a:t>經驗。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4392488" cy="24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6912768" cy="3885608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報告完畢 </a:t>
            </a:r>
            <a:r>
              <a:rPr lang="en-US" altLang="zh-TW" dirty="0" smtClean="0"/>
              <a:t>! </a:t>
            </a:r>
            <a:r>
              <a:rPr lang="zh-TW" altLang="en-US" dirty="0" smtClean="0"/>
              <a:t>感謝聆聽 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82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築夢過程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/>
              <a:t>暑假一</a:t>
            </a:r>
            <a:r>
              <a:rPr lang="zh-TW" altLang="en-US" sz="3100" dirty="0" smtClean="0"/>
              <a:t>開始，我們的執行工作便如火如荼的展開</a:t>
            </a:r>
            <a:r>
              <a:rPr lang="en-US" altLang="zh-TW" sz="3100" dirty="0" smtClean="0"/>
              <a:t>~</a:t>
            </a:r>
            <a:endParaRPr lang="zh-TW" altLang="en-US" sz="31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A:</a:t>
            </a:r>
            <a:r>
              <a:rPr lang="zh-TW" altLang="en-US" dirty="0" smtClean="0"/>
              <a:t>模型製作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總動員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算好比例畫出平面展開圖</a:t>
            </a:r>
            <a:endParaRPr lang="en-US" altLang="zh-TW" dirty="0" smtClean="0"/>
          </a:p>
          <a:p>
            <a:r>
              <a:rPr lang="zh-TW" altLang="en-US" dirty="0" smtClean="0"/>
              <a:t>購買材料</a:t>
            </a:r>
            <a:endParaRPr lang="en-US" altLang="zh-TW" dirty="0" smtClean="0"/>
          </a:p>
          <a:p>
            <a:r>
              <a:rPr lang="zh-TW" altLang="en-US" dirty="0" smtClean="0"/>
              <a:t>依照展開圖分批畫在紙板上</a:t>
            </a:r>
            <a:endParaRPr lang="en-US" altLang="zh-TW" dirty="0" smtClean="0"/>
          </a:p>
          <a:p>
            <a:r>
              <a:rPr lang="zh-TW" altLang="en-US" dirty="0"/>
              <a:t>裁切展開圖</a:t>
            </a:r>
            <a:r>
              <a:rPr lang="zh-TW" altLang="en-US" dirty="0" smtClean="0"/>
              <a:t>及摺線</a:t>
            </a:r>
            <a:endParaRPr lang="en-US" altLang="zh-TW" dirty="0" smtClean="0"/>
          </a:p>
          <a:p>
            <a:r>
              <a:rPr lang="zh-TW" altLang="en-US" dirty="0" smtClean="0"/>
              <a:t>上色</a:t>
            </a:r>
            <a:r>
              <a:rPr lang="zh-TW" altLang="en-US" dirty="0"/>
              <a:t>、裝飾</a:t>
            </a:r>
            <a:endParaRPr lang="en-US" altLang="zh-TW" dirty="0" smtClean="0"/>
          </a:p>
          <a:p>
            <a:r>
              <a:rPr lang="zh-TW" altLang="en-US" dirty="0"/>
              <a:t>分部件</a:t>
            </a:r>
            <a:r>
              <a:rPr lang="zh-TW" altLang="en-US" dirty="0" smtClean="0"/>
              <a:t>黏貼</a:t>
            </a:r>
            <a:endParaRPr lang="en-US" altLang="zh-TW" dirty="0" smtClean="0"/>
          </a:p>
          <a:p>
            <a:r>
              <a:rPr lang="zh-TW" altLang="en-US" dirty="0"/>
              <a:t>將各部件組合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B:</a:t>
            </a:r>
            <a:r>
              <a:rPr lang="zh-TW" altLang="en-US" dirty="0" smtClean="0"/>
              <a:t>色鉛筆畫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紀蓴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先在網路上找出貴志站的圖</a:t>
            </a:r>
            <a:endParaRPr lang="en-US" altLang="zh-TW" dirty="0" smtClean="0"/>
          </a:p>
          <a:p>
            <a:r>
              <a:rPr lang="zh-TW" altLang="en-US" dirty="0"/>
              <a:t>利用上</a:t>
            </a:r>
            <a:r>
              <a:rPr lang="zh-TW" altLang="en-US" dirty="0" smtClean="0"/>
              <a:t>畫畫</a:t>
            </a:r>
            <a:r>
              <a:rPr lang="zh-TW" altLang="en-US" dirty="0"/>
              <a:t>課的</a:t>
            </a:r>
            <a:r>
              <a:rPr lang="zh-TW" altLang="en-US" dirty="0" smtClean="0"/>
              <a:t>時間，在畫室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將</a:t>
            </a:r>
            <a:r>
              <a:rPr lang="zh-TW" altLang="en-US" dirty="0"/>
              <a:t>圖</a:t>
            </a:r>
            <a:r>
              <a:rPr lang="zh-TW" altLang="en-US" dirty="0" smtClean="0"/>
              <a:t>完成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3096344" cy="17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A-1</a:t>
            </a:r>
            <a:br>
              <a:rPr lang="en-US" altLang="zh-TW" dirty="0" smtClean="0"/>
            </a:br>
            <a:r>
              <a:rPr lang="zh-TW" altLang="en-US" dirty="0" smtClean="0"/>
              <a:t>手繪車站正面圖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紀葶畫車站正面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爸爸畫的車站正面草圖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104456" cy="2309732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2" y="3140968"/>
            <a:ext cx="4094726" cy="2304256"/>
          </a:xfrm>
        </p:spPr>
      </p:pic>
    </p:spTree>
    <p:extLst>
      <p:ext uri="{BB962C8B-B14F-4D97-AF65-F5344CB8AC3E}">
        <p14:creationId xmlns:p14="http://schemas.microsoft.com/office/powerpoint/2010/main" val="13785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A-2</a:t>
            </a:r>
            <a:br>
              <a:rPr lang="en-US" altLang="zh-TW" dirty="0" smtClean="0"/>
            </a:br>
            <a:r>
              <a:rPr lang="zh-TW" altLang="en-US" dirty="0" smtClean="0"/>
              <a:t>手繪平面圖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紀葶畫的車站內部空間平面圖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852936"/>
            <a:ext cx="4606567" cy="2592288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48064" y="2348880"/>
            <a:ext cx="3822192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爸爸按比例畫的車站屋頂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073475" cy="3684622"/>
          </a:xfrm>
        </p:spPr>
      </p:pic>
    </p:spTree>
    <p:extLst>
      <p:ext uri="{BB962C8B-B14F-4D97-AF65-F5344CB8AC3E}">
        <p14:creationId xmlns:p14="http://schemas.microsoft.com/office/powerpoint/2010/main" val="27628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755576" y="2780928"/>
            <a:ext cx="3352800" cy="295232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我們在文具店找不到適</a:t>
            </a:r>
            <a:endParaRPr lang="en-US" altLang="zh-TW" sz="2400" dirty="0" smtClean="0"/>
          </a:p>
          <a:p>
            <a:r>
              <a:rPr lang="zh-TW" altLang="en-US" sz="2400" dirty="0" smtClean="0"/>
              <a:t>合做模型的厚紙板，</a:t>
            </a:r>
            <a:endParaRPr lang="en-US" altLang="zh-TW" sz="2400" dirty="0" smtClean="0"/>
          </a:p>
          <a:p>
            <a:r>
              <a:rPr lang="zh-TW" altLang="en-US" sz="2400" dirty="0" smtClean="0"/>
              <a:t>爸爸幫我們在網路上訂</a:t>
            </a:r>
            <a:endParaRPr lang="en-US" altLang="zh-TW" sz="2400" dirty="0" smtClean="0"/>
          </a:p>
          <a:p>
            <a:r>
              <a:rPr lang="zh-TW" altLang="en-US" sz="2400" dirty="0" smtClean="0"/>
              <a:t>購模型專用的厚紙板，</a:t>
            </a:r>
            <a:endParaRPr lang="en-US" altLang="zh-TW" sz="2400" dirty="0" smtClean="0"/>
          </a:p>
          <a:p>
            <a:r>
              <a:rPr lang="zh-TW" altLang="en-US" sz="2400" dirty="0"/>
              <a:t>很快就</a:t>
            </a:r>
            <a:r>
              <a:rPr lang="zh-TW" altLang="en-US" sz="2400" dirty="0" smtClean="0"/>
              <a:t>寄到了</a:t>
            </a:r>
            <a:r>
              <a:rPr lang="en-US" altLang="zh-TW" sz="2400" dirty="0" smtClean="0"/>
              <a:t>!</a:t>
            </a:r>
          </a:p>
          <a:p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1340768"/>
            <a:ext cx="3352800" cy="1261856"/>
          </a:xfrm>
        </p:spPr>
        <p:txBody>
          <a:bodyPr/>
          <a:lstStyle/>
          <a:p>
            <a:r>
              <a:rPr lang="en-US" altLang="zh-TW" dirty="0"/>
              <a:t>A-3</a:t>
            </a:r>
            <a:br>
              <a:rPr lang="en-US" altLang="zh-TW" dirty="0"/>
            </a:br>
            <a:r>
              <a:rPr lang="zh-TW" altLang="en-US" dirty="0"/>
              <a:t>購買材料厚紙板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302065" cy="3168352"/>
          </a:xfrm>
        </p:spPr>
      </p:pic>
    </p:spTree>
    <p:extLst>
      <p:ext uri="{BB962C8B-B14F-4D97-AF65-F5344CB8AC3E}">
        <p14:creationId xmlns:p14="http://schemas.microsoft.com/office/powerpoint/2010/main" val="26901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A-4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畫平面展開圖、裁切、上色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畫好展開圖裁切下來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149984" cy="2376263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16016" y="2852936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外牆塗上顏色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175447" cy="2406650"/>
          </a:xfrm>
        </p:spPr>
      </p:pic>
    </p:spTree>
    <p:extLst>
      <p:ext uri="{BB962C8B-B14F-4D97-AF65-F5344CB8AC3E}">
        <p14:creationId xmlns:p14="http://schemas.microsoft.com/office/powerpoint/2010/main" val="3576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A-5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裁切</a:t>
            </a:r>
            <a:r>
              <a:rPr lang="zh-TW" altLang="en-US" dirty="0" smtClean="0"/>
              <a:t>平面</a:t>
            </a:r>
            <a:r>
              <a:rPr lang="zh-TW" altLang="en-US" dirty="0"/>
              <a:t>展開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3822192" cy="608956"/>
          </a:xfrm>
        </p:spPr>
        <p:txBody>
          <a:bodyPr/>
          <a:lstStyle/>
          <a:p>
            <a:r>
              <a:rPr lang="zh-TW" altLang="en-US" dirty="0"/>
              <a:t>門窗部位</a:t>
            </a:r>
            <a:r>
              <a:rPr lang="zh-TW" altLang="en-US" dirty="0" smtClean="0"/>
              <a:t>挖空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" y="2924944"/>
            <a:ext cx="4075445" cy="229340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16016" y="2924944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割摺線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64" y="3717032"/>
            <a:ext cx="4222686" cy="2376264"/>
          </a:xfrm>
        </p:spPr>
      </p:pic>
    </p:spTree>
    <p:extLst>
      <p:ext uri="{BB962C8B-B14F-4D97-AF65-F5344CB8AC3E}">
        <p14:creationId xmlns:p14="http://schemas.microsoft.com/office/powerpoint/2010/main" val="41317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A-6</a:t>
            </a:r>
            <a:br>
              <a:rPr lang="en-US" altLang="zh-TW" dirty="0" smtClean="0"/>
            </a:br>
            <a:r>
              <a:rPr lang="zh-TW" altLang="en-US" dirty="0" smtClean="0"/>
              <a:t>摺出立體屋牆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四面牆摺好黏合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2" y="3212976"/>
            <a:ext cx="4094726" cy="230425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4" y="2924944"/>
            <a:ext cx="3822192" cy="639762"/>
          </a:xfrm>
        </p:spPr>
        <p:txBody>
          <a:bodyPr/>
          <a:lstStyle/>
          <a:p>
            <a:r>
              <a:rPr lang="zh-TW" altLang="en-US" dirty="0" smtClean="0"/>
              <a:t>完成左右各四面牆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01993"/>
            <a:ext cx="4249410" cy="2391303"/>
          </a:xfrm>
        </p:spPr>
      </p:pic>
    </p:spTree>
    <p:extLst>
      <p:ext uri="{BB962C8B-B14F-4D97-AF65-F5344CB8AC3E}">
        <p14:creationId xmlns:p14="http://schemas.microsoft.com/office/powerpoint/2010/main" val="5305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741</TotalTime>
  <Words>660</Words>
  <Application>Microsoft Office PowerPoint</Application>
  <PresentationFormat>如螢幕大小 (4:3)</PresentationFormat>
  <Paragraphs>105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波形</vt:lpstr>
      <vt:lpstr>2019 麥哲倫築夢計畫  ~畫作貓車站~</vt:lpstr>
      <vt:lpstr>   築夢動機</vt:lpstr>
      <vt:lpstr>築夢過程 暑假一開始，我們的執行工作便如火如荼的展開~</vt:lpstr>
      <vt:lpstr>A-1 手繪車站正面圖</vt:lpstr>
      <vt:lpstr>A-2 手繪平面圖</vt:lpstr>
      <vt:lpstr>A-3 購買材料厚紙板</vt:lpstr>
      <vt:lpstr>A-4 畫平面展開圖、裁切、上色</vt:lpstr>
      <vt:lpstr>A-5 裁切平面展開圖</vt:lpstr>
      <vt:lpstr>A-6 摺出立體屋牆 </vt:lpstr>
      <vt:lpstr>A-7 車站月台與階梯</vt:lpstr>
      <vt:lpstr>A-8 製作屋頂</vt:lpstr>
      <vt:lpstr>A-9 屋頂造型加工</vt:lpstr>
      <vt:lpstr>A-10 貼上站名</vt:lpstr>
      <vt:lpstr>A-11 裝飾牆面</vt:lpstr>
      <vt:lpstr>A-12 車站前門上的名牌</vt:lpstr>
      <vt:lpstr>A-13 窗戶玻璃</vt:lpstr>
      <vt:lpstr>A-14 開始組合</vt:lpstr>
      <vt:lpstr>A-15 小玉站長展示櫃</vt:lpstr>
      <vt:lpstr>執行計畫過程中 遇到的狀況及解決方式~1</vt:lpstr>
      <vt:lpstr>執行計畫過程中 遇到的狀況及解決方式~2</vt:lpstr>
      <vt:lpstr>燈光  番外篇</vt:lpstr>
      <vt:lpstr>B-1 色鉛筆畫</vt:lpstr>
      <vt:lpstr>B-2 色鉛筆畫完成圖</vt:lpstr>
      <vt:lpstr>築夢計畫完成心得與感想</vt:lpstr>
      <vt:lpstr>報告完畢 ! 感謝聆聽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2019ㄇ</dc:title>
  <dc:creator>Windows 使用者</dc:creator>
  <cp:lastModifiedBy>Windows 使用者</cp:lastModifiedBy>
  <cp:revision>69</cp:revision>
  <dcterms:created xsi:type="dcterms:W3CDTF">2019-09-08T08:28:10Z</dcterms:created>
  <dcterms:modified xsi:type="dcterms:W3CDTF">2019-09-11T14:23:36Z</dcterms:modified>
</cp:coreProperties>
</file>