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「在此輸入名言語錄。」"/>
          <p:cNvSpPr txBox="1"/>
          <p:nvPr>
            <p:ph type="body" sz="quarter" idx="13"/>
          </p:nvPr>
        </p:nvSpPr>
        <p:spPr>
          <a:xfrm>
            <a:off x="1270000" y="4267200"/>
            <a:ext cx="104648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4" name="–王大明"/>
          <p:cNvSpPr txBox="1"/>
          <p:nvPr>
            <p:ph type="body" sz="quarter" idx="14"/>
          </p:nvPr>
        </p:nvSpPr>
        <p:spPr>
          <a:xfrm>
            <a:off x="1270000" y="6362700"/>
            <a:ext cx="10464800" cy="70313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–王大明</a:t>
            </a: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影像"/>
          <p:cNvSpPr/>
          <p:nvPr>
            <p:ph type="pic" idx="13"/>
          </p:nvPr>
        </p:nvSpPr>
        <p:spPr>
          <a:xfrm>
            <a:off x="-355600" y="0"/>
            <a:ext cx="14782326" cy="10375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/>
          <p:nvPr>
            <p:ph type="pic" idx="13"/>
          </p:nvPr>
        </p:nvSpPr>
        <p:spPr>
          <a:xfrm>
            <a:off x="1574800" y="114300"/>
            <a:ext cx="9855200" cy="650260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/>
          <p:nvPr>
            <p:ph type="pic" idx="13"/>
          </p:nvPr>
        </p:nvSpPr>
        <p:spPr>
          <a:xfrm>
            <a:off x="3759200" y="825500"/>
            <a:ext cx="11548692" cy="762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/>
          <p:nvPr>
            <p:ph type="pic" sz="half" idx="13"/>
          </p:nvPr>
        </p:nvSpPr>
        <p:spPr>
          <a:xfrm>
            <a:off x="5283200" y="2819400"/>
            <a:ext cx="8565280" cy="5651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/>
          <p:nvPr>
            <p:ph type="pic" sz="quarter" idx="13"/>
          </p:nvPr>
        </p:nvSpPr>
        <p:spPr>
          <a:xfrm>
            <a:off x="7391400" y="762000"/>
            <a:ext cx="4660900" cy="307533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影像"/>
          <p:cNvSpPr/>
          <p:nvPr>
            <p:ph type="pic" sz="half" idx="14"/>
          </p:nvPr>
        </p:nvSpPr>
        <p:spPr>
          <a:xfrm>
            <a:off x="6901631" y="3197028"/>
            <a:ext cx="5380144" cy="8115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影像"/>
          <p:cNvSpPr/>
          <p:nvPr>
            <p:ph type="pic" idx="15"/>
          </p:nvPr>
        </p:nvSpPr>
        <p:spPr>
          <a:xfrm>
            <a:off x="-2291141" y="-26019"/>
            <a:ext cx="12309676" cy="923376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文層級一…"/>
          <p:cNvSpPr txBox="1"/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" name="大標題文字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9398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4097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18796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23495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28194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32893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37592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42291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蓁愛兩溪"/>
          <p:cNvSpPr txBox="1"/>
          <p:nvPr>
            <p:ph type="ctrTitle"/>
          </p:nvPr>
        </p:nvSpPr>
        <p:spPr>
          <a:xfrm>
            <a:off x="3286534" y="4235376"/>
            <a:ext cx="6756229" cy="1981762"/>
          </a:xfrm>
          <a:prstGeom prst="rect">
            <a:avLst/>
          </a:prstGeom>
        </p:spPr>
        <p:txBody>
          <a:bodyPr/>
          <a:lstStyle>
            <a:lvl1pPr defTabSz="543305">
              <a:defRPr sz="10602"/>
            </a:lvl1pPr>
          </a:lstStyle>
          <a:p>
            <a:pPr/>
            <a:r>
              <a:t>蓁愛兩溪</a:t>
            </a:r>
          </a:p>
        </p:txBody>
      </p:sp>
      <p:sp>
        <p:nvSpPr>
          <p:cNvPr id="120" name="四年愛班 楊昀蓁"/>
          <p:cNvSpPr txBox="1"/>
          <p:nvPr>
            <p:ph type="subTitle" sz="quarter" idx="1"/>
          </p:nvPr>
        </p:nvSpPr>
        <p:spPr>
          <a:xfrm>
            <a:off x="1145193" y="7428110"/>
            <a:ext cx="10464801" cy="1460501"/>
          </a:xfrm>
          <a:prstGeom prst="rect">
            <a:avLst/>
          </a:prstGeom>
        </p:spPr>
        <p:txBody>
          <a:bodyPr/>
          <a:lstStyle/>
          <a:p>
            <a:pPr/>
            <a:r>
              <a:t>四年愛班 楊昀蓁</a:t>
            </a:r>
          </a:p>
        </p:txBody>
      </p:sp>
      <p:sp>
        <p:nvSpPr>
          <p:cNvPr id="121" name="北昌國小108年麥哲倫計畫…"/>
          <p:cNvSpPr txBox="1"/>
          <p:nvPr/>
        </p:nvSpPr>
        <p:spPr>
          <a:xfrm>
            <a:off x="3153420" y="1616812"/>
            <a:ext cx="7222147" cy="1891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31622">
              <a:buClr>
                <a:srgbClr val="A29A85"/>
              </a:buClr>
              <a:defRPr sz="4550"/>
            </a:pPr>
            <a:r>
              <a:t>北昌國小108年麥哲倫計畫</a:t>
            </a:r>
          </a:p>
          <a:p>
            <a:pPr defTabSz="531622">
              <a:buClr>
                <a:srgbClr val="A29A85"/>
              </a:buClr>
              <a:defRPr sz="4550"/>
            </a:pPr>
            <a:r>
              <a:t>成果說明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蓁愛兩溪心得"/>
          <p:cNvSpPr txBox="1"/>
          <p:nvPr>
            <p:ph type="title"/>
          </p:nvPr>
        </p:nvSpPr>
        <p:spPr>
          <a:xfrm>
            <a:off x="1270000" y="635000"/>
            <a:ext cx="6304563" cy="1508985"/>
          </a:xfrm>
          <a:prstGeom prst="rect">
            <a:avLst/>
          </a:prstGeom>
        </p:spPr>
        <p:txBody>
          <a:bodyPr/>
          <a:lstStyle/>
          <a:p>
            <a:pPr/>
            <a:r>
              <a:t>蓁愛兩溪心得</a:t>
            </a:r>
          </a:p>
        </p:txBody>
      </p:sp>
      <p:sp>
        <p:nvSpPr>
          <p:cNvPr id="173" name="我以為我只能完成一條溪，沒想到自己畫好兩條溪！…"/>
          <p:cNvSpPr txBox="1"/>
          <p:nvPr>
            <p:ph type="body" idx="1"/>
          </p:nvPr>
        </p:nvSpPr>
        <p:spPr>
          <a:xfrm>
            <a:off x="1070310" y="2357617"/>
            <a:ext cx="10464801" cy="6106775"/>
          </a:xfrm>
          <a:prstGeom prst="rect">
            <a:avLst/>
          </a:prstGeom>
        </p:spPr>
        <p:txBody>
          <a:bodyPr anchor="t"/>
          <a:lstStyle/>
          <a:p>
            <a:pPr marL="0" indent="0" defTabSz="549148">
              <a:spcBef>
                <a:spcPts val="2800"/>
              </a:spcBef>
              <a:buSzTx/>
              <a:buNone/>
              <a:defRPr sz="3196"/>
            </a:pPr>
            <a:r>
              <a:t>我以為我只能完成一條溪，沒想到自己畫好兩條溪！</a:t>
            </a:r>
          </a:p>
          <a:p>
            <a:pPr marL="0" indent="0" defTabSz="549148">
              <a:spcBef>
                <a:spcPts val="2800"/>
              </a:spcBef>
              <a:buSzTx/>
              <a:buNone/>
              <a:defRPr sz="3196"/>
            </a:pPr>
            <a:r>
              <a:t>謝謝家人陪伴我，鼓勵我！不然我第一次畫的都是失敗的作品，我可能會放棄！可是有了成功經驗，就會想要繼續挑戰！</a:t>
            </a:r>
          </a:p>
          <a:p>
            <a:pPr marL="0" indent="0" defTabSz="549148">
              <a:spcBef>
                <a:spcPts val="2800"/>
              </a:spcBef>
              <a:buSzTx/>
              <a:buNone/>
              <a:defRPr sz="3196"/>
            </a:pPr>
            <a:r>
              <a:t>我真的很喜歡玩動畫，我希望以後可以學電腦繪圖，畫出真正的動畫！我希望我能到迪士尼製作動畫電影！</a:t>
            </a:r>
          </a:p>
          <a:p>
            <a:pPr marL="0" indent="0" defTabSz="549148">
              <a:spcBef>
                <a:spcPts val="2800"/>
              </a:spcBef>
              <a:buSzTx/>
              <a:buNone/>
              <a:defRPr sz="3196"/>
            </a:pPr>
            <a:r>
              <a:t>我是楊昀蓁，住在七腳川溪和美崙溪流過的花蓮市，</a:t>
            </a:r>
          </a:p>
          <a:p>
            <a:pPr marL="0" indent="0" defTabSz="549148">
              <a:spcBef>
                <a:spcPts val="2800"/>
              </a:spcBef>
              <a:buSzTx/>
              <a:buNone/>
              <a:defRPr sz="3196"/>
            </a:pPr>
            <a:r>
              <a:t>未來我會繼續用畫筆紀錄兩溪之美。希望你也珍愛兩溪！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希望你喜歡我做的動畫！…"/>
          <p:cNvSpPr txBox="1"/>
          <p:nvPr>
            <p:ph type="title"/>
          </p:nvPr>
        </p:nvSpPr>
        <p:spPr>
          <a:xfrm>
            <a:off x="1095271" y="2157634"/>
            <a:ext cx="10814258" cy="4177643"/>
          </a:xfrm>
          <a:prstGeom prst="rect">
            <a:avLst/>
          </a:prstGeom>
        </p:spPr>
        <p:txBody>
          <a:bodyPr/>
          <a:lstStyle/>
          <a:p>
            <a:pPr defTabSz="233679">
              <a:defRPr sz="5200"/>
            </a:pPr>
            <a:r>
              <a:t>希望你喜歡我做的動畫！</a:t>
            </a:r>
          </a:p>
          <a:p>
            <a:pPr defTabSz="233679">
              <a:defRPr sz="2880"/>
            </a:pPr>
          </a:p>
          <a:p>
            <a:pPr defTabSz="233679">
              <a:defRPr sz="2880"/>
            </a:pPr>
          </a:p>
          <a:p>
            <a:pPr defTabSz="233679">
              <a:defRPr sz="2880"/>
            </a:pPr>
            <a:r>
              <a:t>請上youtube網站搜尋</a:t>
            </a:r>
          </a:p>
          <a:p>
            <a:pPr defTabSz="233679">
              <a:defRPr sz="3440"/>
            </a:pPr>
            <a:r>
              <a:t>北昌國小108年麥哲倫計畫楊昀蓁手繪動畫</a:t>
            </a:r>
          </a:p>
          <a:p>
            <a:pPr defTabSz="233679">
              <a:defRPr sz="3440"/>
            </a:pPr>
            <a:r>
              <a:t>就能看到我的作品了！</a:t>
            </a:r>
          </a:p>
          <a:p>
            <a:pPr defTabSz="233679">
              <a:defRPr sz="3440"/>
            </a:pPr>
          </a:p>
          <a:p>
            <a:pPr defTabSz="233679">
              <a:defRPr sz="3440"/>
            </a:pPr>
          </a:p>
          <a:p>
            <a:pPr defTabSz="233679">
              <a:defRPr sz="3440"/>
            </a:pPr>
          </a:p>
          <a:p>
            <a:pPr defTabSz="233679">
              <a:defRPr sz="3440"/>
            </a:pPr>
          </a:p>
          <a:p>
            <a:pPr defTabSz="233679">
              <a:defRPr sz="3440"/>
            </a:pPr>
          </a:p>
          <a:p>
            <a:pPr defTabSz="233679">
              <a:defRPr sz="344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謝謝大家"/>
          <p:cNvSpPr txBox="1"/>
          <p:nvPr>
            <p:ph type="title"/>
          </p:nvPr>
        </p:nvSpPr>
        <p:spPr>
          <a:xfrm>
            <a:off x="4714649" y="3746500"/>
            <a:ext cx="3350851" cy="1526438"/>
          </a:xfrm>
          <a:prstGeom prst="rect">
            <a:avLst/>
          </a:prstGeom>
        </p:spPr>
        <p:txBody>
          <a:bodyPr/>
          <a:lstStyle>
            <a:lvl1pPr defTabSz="514095">
              <a:defRPr sz="6336"/>
            </a:lvl1pPr>
          </a:lstStyle>
          <a:p>
            <a:pPr/>
            <a:r>
              <a:t>謝謝大家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計畫源起"/>
          <p:cNvSpPr txBox="1"/>
          <p:nvPr>
            <p:ph type="title"/>
          </p:nvPr>
        </p:nvSpPr>
        <p:spPr>
          <a:xfrm>
            <a:off x="1626672" y="921907"/>
            <a:ext cx="3217830" cy="1253523"/>
          </a:xfrm>
          <a:prstGeom prst="rect">
            <a:avLst/>
          </a:prstGeom>
        </p:spPr>
        <p:txBody>
          <a:bodyPr/>
          <a:lstStyle>
            <a:lvl1pPr defTabSz="525779">
              <a:defRPr sz="6119"/>
            </a:lvl1pPr>
          </a:lstStyle>
          <a:p>
            <a:pPr/>
            <a:r>
              <a:t>計畫源起</a:t>
            </a:r>
          </a:p>
        </p:txBody>
      </p:sp>
      <p:sp>
        <p:nvSpPr>
          <p:cNvPr id="124" name="清明上河圖是中國美術史上難得一見的傑作，我在台北故宮看了這幅畫的動畫後，也想完成屬於我自己的清明上河圖畫卷。"/>
          <p:cNvSpPr txBox="1"/>
          <p:nvPr>
            <p:ph type="body" sz="quarter" idx="1"/>
          </p:nvPr>
        </p:nvSpPr>
        <p:spPr>
          <a:xfrm>
            <a:off x="1233204" y="2540316"/>
            <a:ext cx="4932670" cy="4008609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清明上河圖是中國美術史上難得一見的傑作，我在台北故宮看了這幅畫的動畫後，也想完成屬於我自己的清明上河圖畫卷。</a:t>
            </a:r>
          </a:p>
        </p:txBody>
      </p:sp>
      <p:pic>
        <p:nvPicPr>
          <p:cNvPr id="125" name="IMG_3529.jpeg" descr="IMG_35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9939" y="1256173"/>
            <a:ext cx="4932671" cy="6576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蓁愛兩溪"/>
          <p:cNvSpPr txBox="1"/>
          <p:nvPr>
            <p:ph type="title"/>
          </p:nvPr>
        </p:nvSpPr>
        <p:spPr>
          <a:xfrm>
            <a:off x="1821535" y="836444"/>
            <a:ext cx="3096924" cy="1117065"/>
          </a:xfrm>
          <a:prstGeom prst="rect">
            <a:avLst/>
          </a:prstGeom>
        </p:spPr>
        <p:txBody>
          <a:bodyPr/>
          <a:lstStyle/>
          <a:p>
            <a:pPr defTabSz="490727">
              <a:defRPr sz="5712"/>
            </a:pPr>
            <a:r>
              <a:rPr>
                <a:solidFill>
                  <a:schemeClr val="accent2">
                    <a:hueOff val="190638"/>
                    <a:satOff val="5719"/>
                    <a:lumOff val="-18104"/>
                  </a:schemeClr>
                </a:solidFill>
              </a:rPr>
              <a:t>蓁</a:t>
            </a:r>
            <a:r>
              <a:t>愛兩溪</a:t>
            </a:r>
          </a:p>
        </p:txBody>
      </p:sp>
      <p:sp>
        <p:nvSpPr>
          <p:cNvPr id="128" name="我是楊昀蓁…"/>
          <p:cNvSpPr txBox="1"/>
          <p:nvPr>
            <p:ph type="body" sz="half" idx="1"/>
          </p:nvPr>
        </p:nvSpPr>
        <p:spPr>
          <a:xfrm>
            <a:off x="1065044" y="2187166"/>
            <a:ext cx="5961981" cy="5379268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30000"/>
              </a:lnSpc>
              <a:defRPr sz="2900">
                <a:solidFill>
                  <a:srgbClr val="000000"/>
                </a:solidFill>
              </a:defRPr>
            </a:pPr>
            <a:r>
              <a:t>我是楊昀蓁</a:t>
            </a:r>
          </a:p>
          <a:p>
            <a:pPr algn="l">
              <a:lnSpc>
                <a:spcPct val="130000"/>
              </a:lnSpc>
              <a:defRPr sz="2900">
                <a:solidFill>
                  <a:srgbClr val="000000"/>
                </a:solidFill>
              </a:defRPr>
            </a:pPr>
            <a:r>
              <a:t>我在花蓮市長大，</a:t>
            </a:r>
          </a:p>
          <a:p>
            <a:pPr algn="l">
              <a:lnSpc>
                <a:spcPct val="130000"/>
              </a:lnSpc>
              <a:defRPr sz="2900">
                <a:solidFill>
                  <a:srgbClr val="000000"/>
                </a:solidFill>
              </a:defRPr>
            </a:pPr>
            <a:r>
              <a:t>爸媽會帶我到美崙溪散步、寫生，</a:t>
            </a:r>
          </a:p>
          <a:p>
            <a:pPr algn="l">
              <a:lnSpc>
                <a:spcPct val="130000"/>
              </a:lnSpc>
              <a:defRPr sz="2900">
                <a:solidFill>
                  <a:srgbClr val="000000"/>
                </a:solidFill>
              </a:defRPr>
            </a:pPr>
            <a:r>
              <a:t>我住在七腳川溪旁，</a:t>
            </a:r>
          </a:p>
          <a:p>
            <a:pPr algn="l">
              <a:lnSpc>
                <a:spcPct val="130000"/>
              </a:lnSpc>
              <a:defRPr sz="2900">
                <a:solidFill>
                  <a:srgbClr val="000000"/>
                </a:solidFill>
              </a:defRPr>
            </a:pPr>
            <a:r>
              <a:t>河岸兩旁有行道樹，</a:t>
            </a:r>
          </a:p>
          <a:p>
            <a:pPr algn="l">
              <a:lnSpc>
                <a:spcPct val="130000"/>
              </a:lnSpc>
              <a:defRPr sz="2900">
                <a:solidFill>
                  <a:srgbClr val="000000"/>
                </a:solidFill>
              </a:defRPr>
            </a:pPr>
            <a:r>
              <a:t>我看著樹木四季色彩變化，</a:t>
            </a:r>
          </a:p>
          <a:p>
            <a:pPr algn="l">
              <a:lnSpc>
                <a:spcPct val="130000"/>
              </a:lnSpc>
              <a:defRPr sz="2900">
                <a:solidFill>
                  <a:srgbClr val="000000"/>
                </a:solidFill>
              </a:defRPr>
            </a:pPr>
            <a:r>
              <a:t>這兩條溪流陪我成長。</a:t>
            </a:r>
          </a:p>
          <a:p>
            <a:pPr algn="l">
              <a:lnSpc>
                <a:spcPct val="130000"/>
              </a:lnSpc>
              <a:defRPr sz="2900">
                <a:solidFill>
                  <a:srgbClr val="000000"/>
                </a:solidFill>
              </a:defRPr>
            </a:pPr>
            <a:r>
              <a:t>溪邊的風景就是我的清明上河圖！</a:t>
            </a:r>
          </a:p>
        </p:txBody>
      </p:sp>
      <p:pic>
        <p:nvPicPr>
          <p:cNvPr id="129" name="IMG_3309.jpeg" descr="IMG_33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5634" y="983425"/>
            <a:ext cx="5039296" cy="3779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1026.jpeg" descr="IMG_102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78947" y="5166974"/>
            <a:ext cx="4932670" cy="3699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我的準備過程"/>
          <p:cNvSpPr txBox="1"/>
          <p:nvPr>
            <p:ph type="title"/>
          </p:nvPr>
        </p:nvSpPr>
        <p:spPr>
          <a:xfrm>
            <a:off x="925564" y="647480"/>
            <a:ext cx="6075427" cy="1343325"/>
          </a:xfrm>
          <a:prstGeom prst="rect">
            <a:avLst/>
          </a:prstGeom>
        </p:spPr>
        <p:txBody>
          <a:bodyPr/>
          <a:lstStyle>
            <a:lvl1pPr defTabSz="473201">
              <a:defRPr sz="5832"/>
            </a:lvl1pPr>
          </a:lstStyle>
          <a:p>
            <a:pPr/>
            <a:r>
              <a:t>我的準備過程  </a:t>
            </a:r>
          </a:p>
        </p:txBody>
      </p:sp>
      <p:sp>
        <p:nvSpPr>
          <p:cNvPr id="133" name="幻燈片編號"/>
          <p:cNvSpPr txBox="1"/>
          <p:nvPr>
            <p:ph type="sldNum" sz="quarter" idx="4294967295"/>
          </p:nvPr>
        </p:nvSpPr>
        <p:spPr>
          <a:xfrm>
            <a:off x="6366656" y="9296399"/>
            <a:ext cx="264766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4" name="一、想好內容：…"/>
          <p:cNvSpPr txBox="1"/>
          <p:nvPr>
            <p:ph type="body" idx="1"/>
          </p:nvPr>
        </p:nvSpPr>
        <p:spPr>
          <a:xfrm>
            <a:off x="1270000" y="1855955"/>
            <a:ext cx="10464800" cy="6409917"/>
          </a:xfrm>
          <a:prstGeom prst="rect">
            <a:avLst/>
          </a:prstGeom>
        </p:spPr>
        <p:txBody>
          <a:bodyPr anchor="t"/>
          <a:lstStyle/>
          <a:p>
            <a:pPr marL="0" indent="0" defTabSz="420624">
              <a:spcBef>
                <a:spcPts val="2100"/>
              </a:spcBef>
              <a:buSzTx/>
              <a:buNone/>
              <a:defRPr sz="2736"/>
            </a:pPr>
            <a:r>
              <a:t>一、想好內容：</a:t>
            </a:r>
          </a:p>
          <a:p>
            <a:pPr marL="0" indent="0" defTabSz="420624">
              <a:spcBef>
                <a:spcPts val="2100"/>
              </a:spcBef>
              <a:buSzTx/>
              <a:buNone/>
              <a:defRPr sz="2232"/>
            </a:pPr>
            <a:r>
              <a:t>1. 美崙溪的風景：我要從哪個地點畫，畫到哪個地點結束。</a:t>
            </a:r>
          </a:p>
          <a:p>
            <a:pPr marL="0" indent="0" defTabSz="420624">
              <a:spcBef>
                <a:spcPts val="2100"/>
              </a:spcBef>
              <a:buSzTx/>
              <a:buNone/>
              <a:defRPr sz="2232"/>
            </a:pPr>
            <a:r>
              <a:t>2.七腳川的風景：我家附近仁里橋到德安一街之間的兩排臺灣欒木。</a:t>
            </a:r>
          </a:p>
          <a:p>
            <a:pPr marL="0" indent="0" defTabSz="420624">
              <a:spcBef>
                <a:spcPts val="2100"/>
              </a:spcBef>
              <a:buSzTx/>
              <a:buNone/>
              <a:defRPr sz="2664"/>
            </a:pPr>
            <a:r>
              <a:t>二、</a:t>
            </a:r>
            <a:r>
              <a:rPr sz="2808"/>
              <a:t>做好計畫：</a:t>
            </a:r>
            <a:endParaRPr sz="2376"/>
          </a:p>
          <a:p>
            <a:pPr marL="0" indent="0" defTabSz="420624">
              <a:spcBef>
                <a:spcPts val="2100"/>
              </a:spcBef>
              <a:buSzTx/>
              <a:buNone/>
              <a:defRPr sz="2232"/>
            </a:pPr>
            <a:r>
              <a:rPr sz="2376"/>
              <a:t>          我想先畫美崙溪，因為美崙溪的河岸很自然，下游有著名景點，很適合畫在畫卷上！</a:t>
            </a:r>
            <a:endParaRPr sz="2376"/>
          </a:p>
          <a:p>
            <a:pPr marL="0" indent="0" defTabSz="420624">
              <a:spcBef>
                <a:spcPts val="2100"/>
              </a:spcBef>
              <a:buSzTx/>
              <a:buNone/>
              <a:defRPr sz="2664"/>
            </a:pPr>
            <a:r>
              <a:rPr sz="2808"/>
              <a:t>三、準備工具：</a:t>
            </a:r>
            <a:endParaRPr sz="2376"/>
          </a:p>
          <a:p>
            <a:pPr marL="0" indent="0" defTabSz="420624">
              <a:spcBef>
                <a:spcPts val="2100"/>
              </a:spcBef>
              <a:buSzTx/>
              <a:buNone/>
              <a:defRPr sz="2232"/>
            </a:pPr>
            <a:r>
              <a:rPr sz="2376"/>
              <a:t>1.請爸媽帶我買一大疊圖畫紙、膠帶、水彩、蠟筆。</a:t>
            </a:r>
            <a:endParaRPr sz="2376"/>
          </a:p>
          <a:p>
            <a:pPr marL="0" indent="0" defTabSz="420624">
              <a:spcBef>
                <a:spcPts val="2100"/>
              </a:spcBef>
              <a:buSzTx/>
              <a:buNone/>
              <a:defRPr sz="2232"/>
            </a:pPr>
            <a:r>
              <a:rPr sz="2376"/>
              <a:t>2.把客廳地板擦乾淨，準備在客廳作畫。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我的作畫過程~美崙溪"/>
          <p:cNvSpPr txBox="1"/>
          <p:nvPr>
            <p:ph type="title"/>
          </p:nvPr>
        </p:nvSpPr>
        <p:spPr>
          <a:xfrm>
            <a:off x="875641" y="672441"/>
            <a:ext cx="10206536" cy="1343325"/>
          </a:xfrm>
          <a:prstGeom prst="rect">
            <a:avLst/>
          </a:prstGeom>
        </p:spPr>
        <p:txBody>
          <a:bodyPr/>
          <a:lstStyle/>
          <a:p>
            <a:pPr defTabSz="443991">
              <a:defRPr sz="5472"/>
            </a:pPr>
            <a:r>
              <a:rPr sz="5852"/>
              <a:t>我的作畫過程~美崙溪</a:t>
            </a:r>
            <a:r>
              <a:t>  </a:t>
            </a:r>
          </a:p>
        </p:txBody>
      </p:sp>
      <p:pic>
        <p:nvPicPr>
          <p:cNvPr id="137" name="IMG_3958.jpeg" descr="IMG_39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712" y="3681781"/>
            <a:ext cx="2541372" cy="338849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我先一張一張圖打草稿，後來發現畫面無法接一起，只好重畫一次。…"/>
          <p:cNvSpPr txBox="1"/>
          <p:nvPr/>
        </p:nvSpPr>
        <p:spPr>
          <a:xfrm>
            <a:off x="875641" y="1722312"/>
            <a:ext cx="10415294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3000"/>
              </a:spcBef>
              <a:defRPr sz="2600"/>
            </a:pPr>
            <a:r>
              <a:t>我先一張一張圖打草稿，後來發現畫面無法接一起，只好重畫一次。</a:t>
            </a:r>
          </a:p>
          <a:p>
            <a:pPr algn="l">
              <a:spcBef>
                <a:spcPts val="3000"/>
              </a:spcBef>
              <a:defRPr sz="2600"/>
            </a:pPr>
            <a:r>
              <a:t>第二次我想出簡單的畫法，我先把圖畫紙接起來，只畫一邊河岸，只畫我印象的風景，我很快就畫好草稿，接著我花了三天時間完成畫卷！</a:t>
            </a:r>
          </a:p>
        </p:txBody>
      </p:sp>
      <p:pic>
        <p:nvPicPr>
          <p:cNvPr id="139" name="IMG_3967.jpeg" descr="IMG_39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712" y="7296594"/>
            <a:ext cx="2541372" cy="190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3975.jpeg" descr="IMG_397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3814" y="3684441"/>
            <a:ext cx="2472268" cy="185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G_4005.jpeg" descr="IMG_400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42264" y="5733696"/>
            <a:ext cx="2541372" cy="3388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4007.jpeg" descr="IMG_4007.jpeg"/>
          <p:cNvPicPr>
            <a:picLocks noChangeAspect="1"/>
          </p:cNvPicPr>
          <p:nvPr/>
        </p:nvPicPr>
        <p:blipFill>
          <a:blip r:embed="rId6">
            <a:extLst/>
          </a:blip>
          <a:srcRect l="0" t="13894" r="0" b="22277"/>
          <a:stretch>
            <a:fillRect/>
          </a:stretch>
        </p:blipFill>
        <p:spPr>
          <a:xfrm>
            <a:off x="6062263" y="3697287"/>
            <a:ext cx="2078928" cy="2359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4382.jpeg" descr="IMG_438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32937" y="6230422"/>
            <a:ext cx="2137484" cy="2849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4409.jpeg" descr="IMG_4409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88825" y="3802741"/>
            <a:ext cx="3808928" cy="5078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5564.jpeg" descr="IMG_5564.jpeg"/>
          <p:cNvPicPr>
            <a:picLocks noChangeAspect="1"/>
          </p:cNvPicPr>
          <p:nvPr/>
        </p:nvPicPr>
        <p:blipFill>
          <a:blip r:embed="rId2">
            <a:extLst/>
          </a:blip>
          <a:srcRect l="0" t="0" r="1022" b="1022"/>
          <a:stretch>
            <a:fillRect/>
          </a:stretch>
        </p:blipFill>
        <p:spPr>
          <a:xfrm rot="16217501">
            <a:off x="1120977" y="177848"/>
            <a:ext cx="2729342" cy="3639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5565.jpeg" descr="IMG_556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145814">
            <a:off x="4888030" y="144466"/>
            <a:ext cx="2779438" cy="3705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5566.jpeg" descr="IMG_556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159080">
            <a:off x="8721532" y="150869"/>
            <a:ext cx="2769834" cy="369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5567.jpeg" descr="IMG_556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176716">
            <a:off x="1062472" y="3116362"/>
            <a:ext cx="2788414" cy="3661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5568.jpeg" descr="IMG_556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152061">
            <a:off x="4901660" y="3042015"/>
            <a:ext cx="2752178" cy="3669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5569.jpeg" descr="IMG_5569.jpeg"/>
          <p:cNvPicPr>
            <a:picLocks noChangeAspect="1"/>
          </p:cNvPicPr>
          <p:nvPr/>
        </p:nvPicPr>
        <p:blipFill>
          <a:blip r:embed="rId7">
            <a:extLst/>
          </a:blip>
          <a:srcRect l="0" t="0" r="2107" b="0"/>
          <a:stretch>
            <a:fillRect/>
          </a:stretch>
        </p:blipFill>
        <p:spPr>
          <a:xfrm rot="16182684">
            <a:off x="8754772" y="3046358"/>
            <a:ext cx="2703488" cy="3660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5570.jpeg" descr="IMG_557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166834">
            <a:off x="1109173" y="6081434"/>
            <a:ext cx="2752775" cy="3670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5571.jpeg" descr="IMG_5571.jpeg"/>
          <p:cNvPicPr>
            <a:picLocks noChangeAspect="1"/>
          </p:cNvPicPr>
          <p:nvPr/>
        </p:nvPicPr>
        <p:blipFill>
          <a:blip r:embed="rId9">
            <a:extLst/>
          </a:blip>
          <a:srcRect l="0" t="0" r="3927" b="0"/>
          <a:stretch>
            <a:fillRect/>
          </a:stretch>
        </p:blipFill>
        <p:spPr>
          <a:xfrm rot="16181647">
            <a:off x="4933806" y="5881028"/>
            <a:ext cx="2725343" cy="3709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5572.jpeg" descr="IMG_5572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194972">
            <a:off x="8719893" y="5890324"/>
            <a:ext cx="2773112" cy="3691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有了畫美崙溪的經驗，畫七腳川溪變簡單了。…"/>
          <p:cNvSpPr txBox="1"/>
          <p:nvPr>
            <p:ph type="body" idx="1"/>
          </p:nvPr>
        </p:nvSpPr>
        <p:spPr>
          <a:xfrm>
            <a:off x="2268449" y="2195369"/>
            <a:ext cx="8622691" cy="6198381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2400"/>
              </a:spcBef>
              <a:buSzTx/>
              <a:buNone/>
              <a:defRPr sz="3100"/>
            </a:pPr>
            <a:r>
              <a:t>有了畫美崙溪的經驗，畫七腳川溪變簡單了。</a:t>
            </a:r>
          </a:p>
          <a:p>
            <a:pPr marL="0" indent="0">
              <a:spcBef>
                <a:spcPts val="2400"/>
              </a:spcBef>
              <a:buSzTx/>
              <a:buNone/>
              <a:defRPr sz="3100"/>
            </a:pPr>
            <a:r>
              <a:t>但我決定使用不同的畫法才有新鮮感，</a:t>
            </a:r>
          </a:p>
          <a:p>
            <a:pPr marL="0" indent="0">
              <a:spcBef>
                <a:spcPts val="2400"/>
              </a:spcBef>
              <a:buSzTx/>
              <a:buNone/>
              <a:defRPr sz="3100"/>
            </a:pPr>
            <a:r>
              <a:t>因為只畫一個風景，畫面很短，</a:t>
            </a:r>
          </a:p>
          <a:p>
            <a:pPr marL="0" indent="0">
              <a:spcBef>
                <a:spcPts val="2400"/>
              </a:spcBef>
              <a:buSzTx/>
              <a:buNone/>
              <a:defRPr sz="3100"/>
            </a:pPr>
            <a:r>
              <a:t>所以我決定用蠟筆畫比較快！</a:t>
            </a:r>
          </a:p>
          <a:p>
            <a:pPr marL="0" indent="0">
              <a:spcBef>
                <a:spcPts val="2400"/>
              </a:spcBef>
              <a:buSzTx/>
              <a:buNone/>
              <a:defRPr sz="3100"/>
            </a:pPr>
            <a:r>
              <a:t>雖然我很快畫好草稿，但發現欒樹無法變色！</a:t>
            </a:r>
          </a:p>
        </p:txBody>
      </p:sp>
      <p:sp>
        <p:nvSpPr>
          <p:cNvPr id="157" name="我的作畫過程~七腳川溪"/>
          <p:cNvSpPr txBox="1"/>
          <p:nvPr>
            <p:ph type="title"/>
          </p:nvPr>
        </p:nvSpPr>
        <p:spPr>
          <a:xfrm>
            <a:off x="875641" y="672441"/>
            <a:ext cx="10206536" cy="1343325"/>
          </a:xfrm>
          <a:prstGeom prst="rect">
            <a:avLst/>
          </a:prstGeom>
        </p:spPr>
        <p:txBody>
          <a:bodyPr/>
          <a:lstStyle/>
          <a:p>
            <a:pPr defTabSz="443991">
              <a:defRPr sz="5472"/>
            </a:pPr>
            <a:r>
              <a:rPr sz="5852"/>
              <a:t>我的作畫過程~七腳川溪</a:t>
            </a:r>
            <a:r>
              <a:t>  </a:t>
            </a:r>
          </a:p>
        </p:txBody>
      </p:sp>
      <p:pic>
        <p:nvPicPr>
          <p:cNvPr id="158" name="IMG_4817.jpeg" descr="IMG_48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2760" y="6519441"/>
            <a:ext cx="7156956" cy="2443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5120.jpeg" descr="IMG_51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67459" y="665589"/>
            <a:ext cx="2927190" cy="3902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5125.jpeg" descr="IMG_5125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5421"/>
          <a:stretch>
            <a:fillRect/>
          </a:stretch>
        </p:blipFill>
        <p:spPr>
          <a:xfrm>
            <a:off x="949806" y="5460005"/>
            <a:ext cx="7222095" cy="2956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5130.jpeg" descr="IMG_5130.jpeg"/>
          <p:cNvPicPr>
            <a:picLocks noChangeAspect="1"/>
          </p:cNvPicPr>
          <p:nvPr/>
        </p:nvPicPr>
        <p:blipFill>
          <a:blip r:embed="rId4">
            <a:extLst/>
          </a:blip>
          <a:srcRect l="0" t="546" r="5683" b="10872"/>
          <a:stretch>
            <a:fillRect/>
          </a:stretch>
        </p:blipFill>
        <p:spPr>
          <a:xfrm>
            <a:off x="8511816" y="5035745"/>
            <a:ext cx="3038506" cy="3804973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為了呈現欒樹的變化，…"/>
          <p:cNvSpPr txBox="1"/>
          <p:nvPr/>
        </p:nvSpPr>
        <p:spPr>
          <a:xfrm>
            <a:off x="943090" y="746857"/>
            <a:ext cx="6502891" cy="411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defRPr sz="3100"/>
            </a:pPr>
            <a:r>
              <a:t>為了呈現欒樹的變化，</a:t>
            </a:r>
          </a:p>
          <a:p>
            <a:pPr algn="l">
              <a:spcBef>
                <a:spcPts val="2400"/>
              </a:spcBef>
              <a:defRPr sz="3100"/>
            </a:pPr>
            <a:r>
              <a:t>我決定重畫一次溪流風景當背景，</a:t>
            </a:r>
          </a:p>
          <a:p>
            <a:pPr algn="l">
              <a:spcBef>
                <a:spcPts val="2400"/>
              </a:spcBef>
              <a:defRPr sz="3100"/>
            </a:pPr>
            <a:r>
              <a:t>而且我不要畫河岸的欄杆，</a:t>
            </a:r>
          </a:p>
          <a:p>
            <a:pPr algn="l">
              <a:spcBef>
                <a:spcPts val="2400"/>
              </a:spcBef>
              <a:defRPr sz="3100"/>
            </a:pPr>
            <a:r>
              <a:t>我畫好四季的樹木然後剪下來替換，</a:t>
            </a:r>
          </a:p>
          <a:p>
            <a:pPr algn="l">
              <a:spcBef>
                <a:spcPts val="2400"/>
              </a:spcBef>
              <a:defRPr sz="3100"/>
            </a:pPr>
            <a:r>
              <a:t>最後放在圖畫紙上就完成了！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畫卷做好…"/>
          <p:cNvSpPr txBox="1"/>
          <p:nvPr/>
        </p:nvSpPr>
        <p:spPr>
          <a:xfrm>
            <a:off x="996246" y="2057446"/>
            <a:ext cx="9848758" cy="6587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3000"/>
              </a:spcBef>
              <a:defRPr sz="3300"/>
            </a:pPr>
            <a:r>
              <a:t>畫卷做好</a:t>
            </a:r>
          </a:p>
          <a:p>
            <a:pPr algn="l">
              <a:spcBef>
                <a:spcPts val="3000"/>
              </a:spcBef>
              <a:defRPr sz="3300"/>
            </a:pPr>
            <a:r>
              <a:t>我繼續挑戰製作動畫角色，</a:t>
            </a:r>
          </a:p>
          <a:p>
            <a:pPr algn="l">
              <a:spcBef>
                <a:spcPts val="3000"/>
              </a:spcBef>
              <a:defRPr sz="3300"/>
            </a:pPr>
            <a:r>
              <a:t>角色有人物、動物和植物，</a:t>
            </a:r>
          </a:p>
          <a:p>
            <a:pPr algn="l">
              <a:spcBef>
                <a:spcPts val="3000"/>
              </a:spcBef>
              <a:defRPr sz="3300"/>
            </a:pPr>
            <a:r>
              <a:t>我用手機幫角色們拍照，</a:t>
            </a:r>
          </a:p>
          <a:p>
            <a:pPr algn="l">
              <a:spcBef>
                <a:spcPts val="3000"/>
              </a:spcBef>
              <a:defRPr sz="3300"/>
            </a:pPr>
            <a:r>
              <a:t>我好像變成導演，變成燈光師，開燈、關燈、打光！</a:t>
            </a:r>
          </a:p>
          <a:p>
            <a:pPr algn="l">
              <a:spcBef>
                <a:spcPts val="3000"/>
              </a:spcBef>
              <a:defRPr sz="3300"/>
            </a:pPr>
            <a:r>
              <a:t>最後選出照片再套用進手機軟體就完成動畫了！</a:t>
            </a:r>
          </a:p>
          <a:p>
            <a:pPr algn="l">
              <a:spcBef>
                <a:spcPts val="3000"/>
              </a:spcBef>
              <a:defRPr sz="3300"/>
            </a:pPr>
            <a:r>
              <a:t>爸媽還幫我上傳影片到youtube！</a:t>
            </a:r>
          </a:p>
        </p:txBody>
      </p:sp>
      <p:sp>
        <p:nvSpPr>
          <p:cNvPr id="166" name="挑戰動畫設計"/>
          <p:cNvSpPr txBox="1"/>
          <p:nvPr/>
        </p:nvSpPr>
        <p:spPr>
          <a:xfrm>
            <a:off x="1294632" y="914899"/>
            <a:ext cx="40005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挑戰動畫設計</a:t>
            </a:r>
          </a:p>
        </p:txBody>
      </p:sp>
      <p:pic>
        <p:nvPicPr>
          <p:cNvPr id="167" name="IMG_5133.jpeg" descr="IMG_51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6538" y="544515"/>
            <a:ext cx="2142550" cy="2856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5443.jpeg" descr="IMG_5443.jpeg"/>
          <p:cNvPicPr>
            <a:picLocks noChangeAspect="1"/>
          </p:cNvPicPr>
          <p:nvPr/>
        </p:nvPicPr>
        <p:blipFill>
          <a:blip r:embed="rId3">
            <a:extLst/>
          </a:blip>
          <a:srcRect l="0" t="19253" r="0" b="0"/>
          <a:stretch>
            <a:fillRect/>
          </a:stretch>
        </p:blipFill>
        <p:spPr>
          <a:xfrm>
            <a:off x="9144837" y="545520"/>
            <a:ext cx="2651714" cy="2854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5645.jpg" descr="IMG_564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2925" y="3478020"/>
            <a:ext cx="2249777" cy="224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5323.jpg" descr="IMG_5323.jpg"/>
          <p:cNvPicPr>
            <a:picLocks noChangeAspect="1"/>
          </p:cNvPicPr>
          <p:nvPr/>
        </p:nvPicPr>
        <p:blipFill>
          <a:blip r:embed="rId5">
            <a:extLst/>
          </a:blip>
          <a:srcRect l="0" t="47724" r="37930" b="0"/>
          <a:stretch>
            <a:fillRect/>
          </a:stretch>
        </p:blipFill>
        <p:spPr>
          <a:xfrm>
            <a:off x="9130947" y="3474582"/>
            <a:ext cx="2679399" cy="22566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