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9" r:id="rId8"/>
    <p:sldId id="270" r:id="rId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56" autoAdjust="0"/>
    <p:restoredTop sz="94710" autoAdjust="0"/>
  </p:normalViewPr>
  <p:slideViewPr>
    <p:cSldViewPr>
      <p:cViewPr>
        <p:scale>
          <a:sx n="75" d="100"/>
          <a:sy n="75" d="100"/>
        </p:scale>
        <p:origin x="-1212" y="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30" name="日期版面配置區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4D2C2-5505-47F0-8D6C-87833FDCF1FC}" type="datetimeFigureOut">
              <a:rPr lang="zh-TW" altLang="en-US" smtClean="0"/>
              <a:pPr/>
              <a:t>2017/9/17</a:t>
            </a:fld>
            <a:endParaRPr lang="zh-TW" altLang="en-US"/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68C8B-BDB7-4EBB-B3E4-8284ECF956C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4D2C2-5505-47F0-8D6C-87833FDCF1FC}" type="datetimeFigureOut">
              <a:rPr lang="zh-TW" altLang="en-US" smtClean="0"/>
              <a:pPr/>
              <a:t>2017/9/17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68C8B-BDB7-4EBB-B3E4-8284ECF956C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4D2C2-5505-47F0-8D6C-87833FDCF1FC}" type="datetimeFigureOut">
              <a:rPr lang="zh-TW" altLang="en-US" smtClean="0"/>
              <a:pPr/>
              <a:t>2017/9/17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68C8B-BDB7-4EBB-B3E4-8284ECF956C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4D2C2-5505-47F0-8D6C-87833FDCF1FC}" type="datetimeFigureOut">
              <a:rPr lang="zh-TW" altLang="en-US" smtClean="0"/>
              <a:pPr/>
              <a:t>2017/9/17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68C8B-BDB7-4EBB-B3E4-8284ECF956C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4D2C2-5505-47F0-8D6C-87833FDCF1FC}" type="datetimeFigureOut">
              <a:rPr lang="zh-TW" altLang="en-US" smtClean="0"/>
              <a:pPr/>
              <a:t>2017/9/17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68C8B-BDB7-4EBB-B3E4-8284ECF956C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4D2C2-5505-47F0-8D6C-87833FDCF1FC}" type="datetimeFigureOut">
              <a:rPr lang="zh-TW" altLang="en-US" smtClean="0"/>
              <a:pPr/>
              <a:t>2017/9/17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68C8B-BDB7-4EBB-B3E4-8284ECF956C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4D2C2-5505-47F0-8D6C-87833FDCF1FC}" type="datetimeFigureOut">
              <a:rPr lang="zh-TW" altLang="en-US" smtClean="0"/>
              <a:pPr/>
              <a:t>2017/9/17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68C8B-BDB7-4EBB-B3E4-8284ECF956C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4D2C2-5505-47F0-8D6C-87833FDCF1FC}" type="datetimeFigureOut">
              <a:rPr lang="zh-TW" altLang="en-US" smtClean="0"/>
              <a:pPr/>
              <a:t>2017/9/17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68C8B-BDB7-4EBB-B3E4-8284ECF956C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4D2C2-5505-47F0-8D6C-87833FDCF1FC}" type="datetimeFigureOut">
              <a:rPr lang="zh-TW" altLang="en-US" smtClean="0"/>
              <a:pPr/>
              <a:t>2017/9/17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68C8B-BDB7-4EBB-B3E4-8284ECF956C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4D2C2-5505-47F0-8D6C-87833FDCF1FC}" type="datetimeFigureOut">
              <a:rPr lang="zh-TW" altLang="en-US" smtClean="0"/>
              <a:pPr/>
              <a:t>2017/9/17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68C8B-BDB7-4EBB-B3E4-8284ECF956C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剪去並圓角化單一角落矩形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角三角形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4D2C2-5505-47F0-8D6C-87833FDCF1FC}" type="datetimeFigureOut">
              <a:rPr lang="zh-TW" altLang="en-US" smtClean="0"/>
              <a:pPr/>
              <a:t>2017/9/17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A768C8B-BDB7-4EBB-B3E4-8284ECF956C7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10" name="手繪多邊形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手繪多邊形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手繪多邊形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標題版面配置區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文字版面配置區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0A4D2C2-5505-47F0-8D6C-87833FDCF1FC}" type="datetimeFigureOut">
              <a:rPr lang="zh-TW" altLang="en-US" smtClean="0"/>
              <a:pPr/>
              <a:t>2017/9/17</a:t>
            </a:fld>
            <a:endParaRPr lang="zh-TW" altLang="en-US"/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A768C8B-BDB7-4EBB-B3E4-8284ECF956C7}" type="slidenum">
              <a:rPr lang="zh-TW" altLang="en-US" smtClean="0"/>
              <a:pPr/>
              <a:t>‹#›</a:t>
            </a:fld>
            <a:endParaRPr lang="zh-TW" altLang="en-US"/>
          </a:p>
        </p:txBody>
      </p:sp>
      <p:grpSp>
        <p:nvGrpSpPr>
          <p:cNvPr id="2" name="群組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手繪多邊形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手繪多邊形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0" y="0"/>
            <a:ext cx="3960440" cy="6597352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TW" sz="73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altLang="zh-TW" sz="73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altLang="zh-TW" sz="73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altLang="zh-TW" sz="73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altLang="zh-TW" sz="73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altLang="zh-TW" sz="73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altLang="zh-TW" sz="73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altLang="zh-TW" sz="73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zh-TW" altLang="en-US" sz="73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守護地球撿菸蒂</a:t>
            </a:r>
            <a:r>
              <a:rPr lang="zh-TW" altLang="en-US" sz="48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  <a:br>
              <a:rPr lang="zh-TW" altLang="en-US" sz="48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altLang="zh-TW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altLang="zh-TW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zh-TW" altLang="en-US" sz="80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林澤穎</a:t>
            </a:r>
            <a:r>
              <a:rPr lang="en-US" altLang="zh-TW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altLang="zh-TW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altLang="zh-TW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altLang="zh-TW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zh-TW" alt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內容版面配置區 5" descr="11855489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628800"/>
            <a:ext cx="4263752" cy="4263752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>
                <a:solidFill>
                  <a:schemeClr val="accent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目次</a:t>
            </a:r>
            <a:endParaRPr lang="zh-TW" altLang="en-US" dirty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87624" y="2132856"/>
            <a:ext cx="3322712" cy="2088232"/>
          </a:xfrm>
        </p:spPr>
        <p:txBody>
          <a:bodyPr>
            <a:normAutofit/>
          </a:bodyPr>
          <a:lstStyle/>
          <a:p>
            <a:r>
              <a:rPr lang="zh-TW" altLang="en-US" sz="2800" dirty="0" smtClean="0">
                <a:solidFill>
                  <a:srgbClr val="FF3399"/>
                </a:solidFill>
              </a:rPr>
              <a:t>動機、目的</a:t>
            </a:r>
            <a:endParaRPr lang="en-US" altLang="zh-TW" sz="2800" dirty="0" smtClean="0">
              <a:solidFill>
                <a:srgbClr val="FF3399"/>
              </a:solidFill>
            </a:endParaRPr>
          </a:p>
          <a:p>
            <a:r>
              <a:rPr lang="zh-TW" altLang="en-US" sz="2800" dirty="0" smtClean="0">
                <a:solidFill>
                  <a:srgbClr val="FF3399"/>
                </a:solidFill>
              </a:rPr>
              <a:t>收集的過程</a:t>
            </a:r>
            <a:endParaRPr lang="en-US" altLang="zh-TW" sz="2800" dirty="0" smtClean="0">
              <a:solidFill>
                <a:srgbClr val="FF3399"/>
              </a:solidFill>
            </a:endParaRPr>
          </a:p>
          <a:p>
            <a:r>
              <a:rPr lang="zh-TW" altLang="en-US" sz="2800" dirty="0" smtClean="0">
                <a:solidFill>
                  <a:srgbClr val="FF3399"/>
                </a:solidFill>
              </a:rPr>
              <a:t>心得</a:t>
            </a:r>
            <a:endParaRPr lang="en-US" altLang="zh-TW" sz="2800" dirty="0" smtClean="0">
              <a:solidFill>
                <a:srgbClr val="FF3399"/>
              </a:solidFill>
            </a:endParaRPr>
          </a:p>
          <a:p>
            <a:pPr>
              <a:buNone/>
            </a:pPr>
            <a:endParaRPr lang="zh-TW" altLang="en-US" dirty="0"/>
          </a:p>
        </p:txBody>
      </p:sp>
      <p:pic>
        <p:nvPicPr>
          <p:cNvPr id="5" name="圖片 4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4149080"/>
            <a:ext cx="3232446" cy="1816224"/>
          </a:xfrm>
          <a:prstGeom prst="rect">
            <a:avLst/>
          </a:prstGeom>
        </p:spPr>
      </p:pic>
      <p:pic>
        <p:nvPicPr>
          <p:cNvPr id="6" name="圖片 5" descr="images (4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2420888"/>
            <a:ext cx="3747654" cy="30952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>
                <a:solidFill>
                  <a:schemeClr val="accent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動機和目的</a:t>
            </a:r>
            <a:endParaRPr lang="zh-TW" altLang="en-US" dirty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119736"/>
          </a:xfrm>
        </p:spPr>
        <p:txBody>
          <a:bodyPr>
            <a:normAutofit lnSpcReduction="10000"/>
          </a:bodyPr>
          <a:lstStyle/>
          <a:p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看到有</a:t>
            </a:r>
            <a:r>
              <a:rPr lang="en-US" altLang="zh-TW" sz="3600" dirty="0" err="1" smtClean="0">
                <a:latin typeface="標楷體" pitchFamily="65" charset="-120"/>
                <a:ea typeface="標楷體" pitchFamily="65" charset="-120"/>
              </a:rPr>
              <a:t>Youtuber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拍攝撿菸蒂的影片，也想和他一樣</a:t>
            </a:r>
            <a:endParaRPr lang="en-US" altLang="zh-TW" sz="36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不要讓菸蒂破壞環境</a:t>
            </a:r>
            <a:endParaRPr lang="en-US" altLang="zh-TW" sz="36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愛護家園由我開始</a:t>
            </a:r>
            <a:endParaRPr lang="en-US" altLang="zh-TW" sz="36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希望可以大家都不要抽菸，因為抽菸會造成空氣汙染，抽多了身體也會不好。</a:t>
            </a:r>
            <a:endParaRPr lang="en-US" altLang="zh-TW" sz="3600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3600" dirty="0" smtClean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收集的過程  </a:t>
            </a:r>
            <a:r>
              <a:rPr lang="en-US" altLang="zh-TW" dirty="0" smtClean="0"/>
              <a:t>(</a:t>
            </a:r>
            <a:r>
              <a:rPr lang="zh-TW" altLang="en-US" dirty="0" smtClean="0"/>
              <a:t>一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2708920"/>
            <a:ext cx="3106688" cy="2789664"/>
          </a:xfrm>
        </p:spPr>
        <p:txBody>
          <a:bodyPr>
            <a:noAutofit/>
          </a:bodyPr>
          <a:lstStyle/>
          <a:p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每次去撿的菸蒂用回收的飲料杯裝。</a:t>
            </a:r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圖片 3" descr="IMG201708141825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2132856"/>
            <a:ext cx="3960440" cy="45723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收集的過程  </a:t>
            </a:r>
            <a:r>
              <a:rPr lang="en-US" altLang="zh-TW" dirty="0" smtClean="0"/>
              <a:t>(</a:t>
            </a:r>
            <a:r>
              <a:rPr lang="zh-TW" altLang="en-US" dirty="0" smtClean="0"/>
              <a:t>二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2132856"/>
            <a:ext cx="4608512" cy="1080120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在家附近的水溝、空地撿拾</a:t>
            </a:r>
            <a:endParaRPr lang="zh-TW" altLang="en-US" dirty="0"/>
          </a:p>
        </p:txBody>
      </p:sp>
      <p:pic>
        <p:nvPicPr>
          <p:cNvPr id="7" name="圖片 6" descr="IMG201708141826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836712"/>
            <a:ext cx="2926486" cy="3185592"/>
          </a:xfrm>
          <a:prstGeom prst="rect">
            <a:avLst/>
          </a:prstGeom>
        </p:spPr>
      </p:pic>
      <p:pic>
        <p:nvPicPr>
          <p:cNvPr id="9" name="圖片 8" descr="IMG201708141830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3068960"/>
            <a:ext cx="4439477" cy="33296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收集的過程  </a:t>
            </a:r>
            <a:r>
              <a:rPr lang="en-US" altLang="zh-TW" dirty="0" smtClean="0"/>
              <a:t>(</a:t>
            </a:r>
            <a:r>
              <a:rPr lang="zh-TW" altLang="en-US" dirty="0" smtClean="0"/>
              <a:t>三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935480"/>
            <a:ext cx="4186808" cy="917456"/>
          </a:xfrm>
        </p:spPr>
        <p:txBody>
          <a:bodyPr/>
          <a:lstStyle/>
          <a:p>
            <a:r>
              <a:rPr lang="zh-TW" altLang="en-US" dirty="0" smtClean="0"/>
              <a:t>回家後放到垃圾袋收集</a:t>
            </a:r>
            <a:endParaRPr lang="zh-TW" altLang="en-US" dirty="0"/>
          </a:p>
        </p:txBody>
      </p:sp>
      <p:pic>
        <p:nvPicPr>
          <p:cNvPr id="6" name="圖片 5" descr="IMG201709091135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924944"/>
            <a:ext cx="4391472" cy="3293604"/>
          </a:xfrm>
          <a:prstGeom prst="rect">
            <a:avLst/>
          </a:prstGeom>
        </p:spPr>
      </p:pic>
      <p:pic>
        <p:nvPicPr>
          <p:cNvPr id="7" name="圖片 6" descr="IMG201709091135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3356992"/>
            <a:ext cx="3671392" cy="2753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6000" dirty="0" smtClean="0">
                <a:latin typeface="標楷體" pitchFamily="65" charset="-120"/>
                <a:ea typeface="標楷體" pitchFamily="65" charset="-120"/>
              </a:rPr>
              <a:t>心得</a:t>
            </a:r>
            <a:endParaRPr lang="zh-TW" altLang="en-US" sz="6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1512168"/>
          </a:xfrm>
        </p:spPr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很多人抽菸都亂丟菸蒂。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希望我做這可以讓大家知道不要亂丟菸蒂，有看到菸蒂也要撿起來。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/>
          </a:p>
        </p:txBody>
      </p:sp>
      <p:pic>
        <p:nvPicPr>
          <p:cNvPr id="5" name="圖片 4" descr="images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3645024"/>
            <a:ext cx="2736304" cy="2736304"/>
          </a:xfrm>
          <a:prstGeom prst="rect">
            <a:avLst/>
          </a:prstGeom>
        </p:spPr>
      </p:pic>
      <p:pic>
        <p:nvPicPr>
          <p:cNvPr id="6" name="圖片 5" descr="images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3861048"/>
            <a:ext cx="2619375" cy="1743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43608" y="1412776"/>
            <a:ext cx="4680520" cy="1440160"/>
          </a:xfrm>
        </p:spPr>
        <p:txBody>
          <a:bodyPr>
            <a:normAutofit/>
          </a:bodyPr>
          <a:lstStyle/>
          <a:p>
            <a:r>
              <a:rPr lang="zh-TW" altLang="en-US" sz="80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謝謝大家</a:t>
            </a:r>
            <a:endParaRPr lang="zh-TW" altLang="en-US" sz="8000" dirty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0" name="內容版面配置區 9" descr="a8478ceb-a471-44ad-90e7-2a4debfaa03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27784" y="3140968"/>
            <a:ext cx="4358613" cy="32689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流線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流線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線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115</TotalTime>
  <Words>133</Words>
  <Application>Microsoft Office PowerPoint</Application>
  <PresentationFormat>如螢幕大小 (4:3)</PresentationFormat>
  <Paragraphs>20</Paragraphs>
  <Slides>8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9" baseType="lpstr">
      <vt:lpstr>流線</vt:lpstr>
      <vt:lpstr>    守護地球撿菸蒂    林澤穎  </vt:lpstr>
      <vt:lpstr>目次</vt:lpstr>
      <vt:lpstr>動機和目的</vt:lpstr>
      <vt:lpstr>收集的過程  (一)</vt:lpstr>
      <vt:lpstr>收集的過程  (二)</vt:lpstr>
      <vt:lpstr>收集的過程  (三)</vt:lpstr>
      <vt:lpstr>心得</vt:lpstr>
      <vt:lpstr>謝謝大家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愛地球行動      林澤穎</dc:title>
  <dc:creator>user</dc:creator>
  <cp:lastModifiedBy>user</cp:lastModifiedBy>
  <cp:revision>12</cp:revision>
  <dcterms:created xsi:type="dcterms:W3CDTF">2016-09-11T12:05:03Z</dcterms:created>
  <dcterms:modified xsi:type="dcterms:W3CDTF">2017-09-17T13:46:37Z</dcterms:modified>
</cp:coreProperties>
</file>