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6" r:id="rId10"/>
    <p:sldId id="267" r:id="rId11"/>
    <p:sldId id="263" r:id="rId12"/>
    <p:sldId id="264" r:id="rId13"/>
    <p:sldId id="268" r:id="rId1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3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1" autoAdjust="0"/>
    <p:restoredTop sz="94675" autoAdjust="0"/>
  </p:normalViewPr>
  <p:slideViewPr>
    <p:cSldViewPr>
      <p:cViewPr>
        <p:scale>
          <a:sx n="77" d="100"/>
          <a:sy n="77" d="100"/>
        </p:scale>
        <p:origin x="-955" y="-4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07049-2A99-47B8-8CDB-95C0E7335327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51743-3ECA-4A0E-BA7E-BD23A3DA020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1743-3ECA-4A0E-BA7E-BD23A3DA0208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圓角矩形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0" name="副標題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圓角矩形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圓角化單一角落矩形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</p:spTree>
  </p:cSld>
  <p:clrMapOvr>
    <a:masterClrMapping/>
  </p:clrMapOvr>
  <p:transition spd="med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圓角矩形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標題版面配置區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E35A631-E657-4B55-98C9-3862E0ED218A}" type="datetimeFigureOut">
              <a:rPr lang="zh-TW" altLang="en-US" smtClean="0"/>
              <a:pPr/>
              <a:t>2018/9/12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396B2AA-6657-432C-8520-9A7B896E47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med">
    <p:cover dir="u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TONLON\Desktop\&#40845;&#35987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ONLON\Desktop\&#24887;&#24887;_1.mp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828800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7560840" cy="2520280"/>
          </a:xfrm>
        </p:spPr>
        <p:txBody>
          <a:bodyPr>
            <a:normAutofit lnSpcReduction="10000"/>
          </a:bodyPr>
          <a:lstStyle/>
          <a:p>
            <a:endParaRPr lang="en-US" altLang="zh-TW" dirty="0" smtClean="0"/>
          </a:p>
          <a:p>
            <a:pPr algn="ctr"/>
            <a:r>
              <a:rPr lang="zh-TW" altLang="en-US" sz="4000" b="1" dirty="0" smtClean="0">
                <a:solidFill>
                  <a:srgbClr val="002060"/>
                </a:solidFill>
              </a:rPr>
              <a:t>我想要做一艘會游的電動馬達船</a:t>
            </a:r>
            <a:endParaRPr lang="en-US" altLang="zh-TW" sz="4000" b="1" dirty="0" smtClean="0">
              <a:solidFill>
                <a:srgbClr val="002060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rgbClr val="002060"/>
                </a:solidFill>
              </a:rPr>
              <a:t>（炸蛋之船）</a:t>
            </a:r>
            <a:endParaRPr lang="en-US" altLang="zh-TW" sz="4000" b="1" dirty="0" smtClean="0">
              <a:solidFill>
                <a:srgbClr val="002060"/>
              </a:solidFill>
            </a:endParaRPr>
          </a:p>
          <a:p>
            <a:endParaRPr lang="en-US" altLang="zh-TW" sz="4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3">
                    <a:lumMod val="75000"/>
                  </a:schemeClr>
                </a:solidFill>
              </a:rPr>
              <a:t>二年孝班  許祐愷</a:t>
            </a:r>
            <a:r>
              <a:rPr lang="en-US" altLang="zh-TW" sz="4000" dirty="0" smtClean="0">
                <a:solidFill>
                  <a:schemeClr val="accent3">
                    <a:lumMod val="75000"/>
                  </a:schemeClr>
                </a:solidFill>
              </a:rPr>
              <a:t>YORK</a:t>
            </a:r>
          </a:p>
          <a:p>
            <a:endParaRPr lang="en-US" altLang="zh-TW" sz="4000" dirty="0" smtClean="0"/>
          </a:p>
          <a:p>
            <a:endParaRPr lang="en-US" altLang="zh-TW" sz="4000" dirty="0" smtClean="0"/>
          </a:p>
          <a:p>
            <a:endParaRPr lang="zh-TW" altLang="en-US" sz="4000" dirty="0"/>
          </a:p>
        </p:txBody>
      </p:sp>
      <p:pic>
        <p:nvPicPr>
          <p:cNvPr id="6" name="龍貓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5576" y="558924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183880" cy="691520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699792" y="1268760"/>
            <a:ext cx="3312368" cy="69152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炸蛋之船影片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愷愷_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63689" y="1988840"/>
            <a:ext cx="5592620" cy="3528392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183880" cy="1051560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3210916" cy="468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467544" y="2708920"/>
            <a:ext cx="3816424" cy="144016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zh-TW" altLang="en-US" sz="4000" b="1" dirty="0" smtClean="0"/>
              <a:t>炸蛋之船</a:t>
            </a:r>
            <a:endParaRPr lang="en-US" altLang="zh-TW" sz="4000" b="1" dirty="0" smtClean="0"/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zh-TW" altLang="en-US" sz="4000" b="1" dirty="0" smtClean="0"/>
              <a:t>完成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3000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484784"/>
            <a:ext cx="8183880" cy="4187952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/>
              <a:t>1</a:t>
            </a:r>
            <a:r>
              <a:rPr lang="zh-TW" altLang="en-US" dirty="0" smtClean="0"/>
              <a:t>、今年放暑假時，我請爸爸教我做一艘電動馬達船。</a:t>
            </a:r>
            <a:endParaRPr lang="en-US" altLang="zh-TW" dirty="0" smtClean="0"/>
          </a:p>
          <a:p>
            <a:r>
              <a:rPr lang="en-US" altLang="zh-TW" dirty="0" smtClean="0"/>
              <a:t>2</a:t>
            </a:r>
            <a:r>
              <a:rPr lang="zh-TW" altLang="en-US" dirty="0" smtClean="0"/>
              <a:t>、爸爸幫我凖備材料、媽媽幫我拍照，爸爸在旁邊看我使用刀及熱熔槍，我負責製作，妹妹</a:t>
            </a:r>
            <a:r>
              <a:rPr lang="zh-TW" altLang="en-US" dirty="0" smtClean="0"/>
              <a:t>在一直</a:t>
            </a:r>
            <a:r>
              <a:rPr lang="zh-TW" altLang="en-US" dirty="0" smtClean="0"/>
              <a:t>吵著說她也要作船。</a:t>
            </a:r>
            <a:endParaRPr lang="en-US" altLang="zh-TW" dirty="0" smtClean="0"/>
          </a:p>
          <a:p>
            <a:r>
              <a:rPr lang="en-US" altLang="zh-TW" dirty="0" smtClean="0"/>
              <a:t>3</a:t>
            </a:r>
            <a:r>
              <a:rPr lang="zh-TW" altLang="en-US" dirty="0" smtClean="0"/>
              <a:t>、這作品是我和爸爸一起完成的，我們稱為炸蛋之船。</a:t>
            </a:r>
            <a:endParaRPr lang="en-US" altLang="zh-TW" dirty="0" smtClean="0"/>
          </a:p>
          <a:p>
            <a:r>
              <a:rPr lang="en-US" altLang="zh-TW" dirty="0" smtClean="0"/>
              <a:t>4</a:t>
            </a:r>
            <a:r>
              <a:rPr lang="zh-TW" altLang="en-US" dirty="0" smtClean="0"/>
              <a:t>、在製作過程中爸爸提供意見讓我參考，也讓我學習到工藝技巧，這船可以在水中游，下次我還要在做不一樣作品。</a:t>
            </a:r>
          </a:p>
        </p:txBody>
      </p:sp>
    </p:spTree>
  </p:cSld>
  <p:clrMapOvr>
    <a:masterClrMapping/>
  </p:clrMapOvr>
  <p:transition spd="med" advClick="0" advTm="5000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83880" cy="1051560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麥哲倫計劃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700808"/>
            <a:ext cx="7920880" cy="1800200"/>
          </a:xfrm>
        </p:spPr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pPr algn="ctr">
              <a:buNone/>
            </a:pPr>
            <a:r>
              <a:rPr lang="zh-TW" altLang="en-US" sz="4400" b="1" dirty="0" smtClean="0"/>
              <a:t>謝謝老師及大家欣賞</a:t>
            </a:r>
            <a:endParaRPr lang="zh-TW" altLang="en-US" sz="4400" b="1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403648" y="3717032"/>
            <a:ext cx="7920880" cy="1800200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二年孝班許祐愷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3000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4285104" cy="302433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材料：</a:t>
            </a:r>
            <a:r>
              <a:rPr lang="en-US" altLang="zh-TW" dirty="0" smtClean="0">
                <a:solidFill>
                  <a:srgbClr val="0070C0"/>
                </a:solidFill>
              </a:rPr>
              <a:t/>
            </a:r>
            <a:br>
              <a:rPr lang="en-US" altLang="zh-TW" dirty="0" smtClean="0">
                <a:solidFill>
                  <a:srgbClr val="0070C0"/>
                </a:solidFill>
              </a:rPr>
            </a:br>
            <a:r>
              <a:rPr lang="zh-TW" altLang="en-US" dirty="0" smtClean="0">
                <a:solidFill>
                  <a:srgbClr val="0070C0"/>
                </a:solidFill>
              </a:rPr>
              <a:t>木條、木片和熱熔膠等材料。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610616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en-US" altLang="zh-TW" dirty="0" smtClean="0"/>
          </a:p>
          <a:p>
            <a:r>
              <a:rPr lang="zh-TW" altLang="en-US" dirty="0" smtClean="0"/>
              <a:t>構想</a:t>
            </a:r>
            <a:endParaRPr lang="en-US" altLang="zh-TW" dirty="0" smtClean="0"/>
          </a:p>
          <a:p>
            <a:r>
              <a:rPr lang="zh-TW" altLang="en-US" dirty="0" smtClean="0"/>
              <a:t>我本來要是利用廢棄保麗龍作為船的結構，爸爸建議我用木頭片做船結構才會穩，外觀才會漂亮，採用了爸爸的意見。</a:t>
            </a:r>
            <a:endParaRPr lang="en-US" altLang="zh-TW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996952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679824" cy="864096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en-US" altLang="zh-TW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429000"/>
            <a:ext cx="3240360" cy="249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56992"/>
            <a:ext cx="3515382" cy="263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3347864" y="1412776"/>
            <a:ext cx="3312368" cy="1440160"/>
          </a:xfrm>
          <a:prstGeom prst="rect">
            <a:avLst/>
          </a:prstGeom>
        </p:spPr>
        <p:txBody>
          <a:bodyPr vert="horz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製造過程：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將船底板截切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83880" cy="1051560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700808"/>
            <a:ext cx="8183880" cy="1080120"/>
          </a:xfrm>
        </p:spPr>
        <p:txBody>
          <a:bodyPr/>
          <a:lstStyle/>
          <a:p>
            <a:pPr algn="ctr"/>
            <a:r>
              <a:rPr lang="zh-TW" altLang="en-US" b="1" dirty="0" smtClean="0"/>
              <a:t>將船的身體構造截切</a:t>
            </a:r>
            <a:endParaRPr lang="zh-TW" alt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068960"/>
            <a:ext cx="35283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068960"/>
            <a:ext cx="33843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183880" cy="1051560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80928"/>
            <a:ext cx="321070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08920"/>
            <a:ext cx="3384376" cy="292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83880" cy="1051560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988840"/>
            <a:ext cx="7643192" cy="792088"/>
          </a:xfrm>
        </p:spPr>
        <p:txBody>
          <a:bodyPr/>
          <a:lstStyle/>
          <a:p>
            <a:pPr algn="ctr"/>
            <a:r>
              <a:rPr lang="zh-TW" altLang="en-US" b="1" dirty="0" smtClean="0"/>
              <a:t>船型完成要將馬達、配件安裝</a:t>
            </a:r>
            <a:endParaRPr lang="zh-TW" alt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068960"/>
            <a:ext cx="3240360" cy="293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140968"/>
            <a:ext cx="2880320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183880" cy="1051560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20072" y="4581128"/>
            <a:ext cx="3168352" cy="100811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這是船的發射炸蛋裝備</a:t>
            </a:r>
            <a:endParaRPr lang="zh-TW" alt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80728"/>
            <a:ext cx="2889275" cy="295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96952"/>
            <a:ext cx="3672408" cy="29756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橢圓 6"/>
          <p:cNvSpPr/>
          <p:nvPr/>
        </p:nvSpPr>
        <p:spPr>
          <a:xfrm>
            <a:off x="1115616" y="5373216"/>
            <a:ext cx="1368152" cy="576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7" name="直線圖說文字 1 (加上框線和強調線) 16"/>
          <p:cNvSpPr/>
          <p:nvPr/>
        </p:nvSpPr>
        <p:spPr>
          <a:xfrm>
            <a:off x="5148064" y="4437112"/>
            <a:ext cx="3168352" cy="1296144"/>
          </a:xfrm>
          <a:prstGeom prst="accentBorderCallout1">
            <a:avLst>
              <a:gd name="adj1" fmla="val 60159"/>
              <a:gd name="adj2" fmla="val 165"/>
              <a:gd name="adj3" fmla="val 94081"/>
              <a:gd name="adj4" fmla="val -80984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183880" cy="1051560"/>
          </a:xfrm>
        </p:spPr>
        <p:txBody>
          <a:bodyPr/>
          <a:lstStyle/>
          <a:p>
            <a:r>
              <a:rPr lang="zh-TW" altLang="en-US" dirty="0" smtClean="0"/>
              <a:t>麥哲倫計劃</a:t>
            </a:r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2636912"/>
            <a:ext cx="3168352" cy="311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33843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611560" y="1772816"/>
            <a:ext cx="8183880" cy="1584176"/>
          </a:xfrm>
        </p:spPr>
        <p:txBody>
          <a:bodyPr/>
          <a:lstStyle/>
          <a:p>
            <a:pPr algn="ctr"/>
            <a:r>
              <a:rPr lang="zh-TW" altLang="en-US" b="1" dirty="0" smtClean="0"/>
              <a:t>用保麗龍黏船底</a:t>
            </a:r>
            <a:endParaRPr lang="zh-TW" altLang="en-US" b="1" dirty="0"/>
          </a:p>
        </p:txBody>
      </p:sp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83880" cy="792088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麥哲倫計劃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492896"/>
            <a:ext cx="35283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2564904"/>
            <a:ext cx="324036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611560" y="1772816"/>
            <a:ext cx="8183880" cy="1584176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作品完成（在水中游）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3000">
    <p:checke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觀點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觀點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2647</TotalTime>
  <Words>269</Words>
  <Application>Microsoft Office PowerPoint</Application>
  <PresentationFormat>如螢幕大小 (4:3)</PresentationFormat>
  <Paragraphs>45</Paragraphs>
  <Slides>13</Slides>
  <Notes>1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觀點</vt:lpstr>
      <vt:lpstr>麥哲倫計劃</vt:lpstr>
      <vt:lpstr>材料： 木條、木片和熱熔膠等材料。   </vt:lpstr>
      <vt:lpstr>麥哲倫計劃</vt:lpstr>
      <vt:lpstr>麥哲倫計劃</vt:lpstr>
      <vt:lpstr>麥哲倫計劃</vt:lpstr>
      <vt:lpstr>麥哲倫計劃</vt:lpstr>
      <vt:lpstr>麥哲倫計劃</vt:lpstr>
      <vt:lpstr>麥哲倫計劃</vt:lpstr>
      <vt:lpstr>       麥哲倫計劃 </vt:lpstr>
      <vt:lpstr>麥哲倫計劃</vt:lpstr>
      <vt:lpstr>麥哲倫計劃</vt:lpstr>
      <vt:lpstr>麥哲倫計劃</vt:lpstr>
      <vt:lpstr>麥哲倫計劃</vt:lpstr>
    </vt:vector>
  </TitlesOfParts>
  <Company>C.M.T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麥哲倫計劃</dc:title>
  <dc:creator>Windows 使用者</dc:creator>
  <cp:lastModifiedBy>Windows 使用者</cp:lastModifiedBy>
  <cp:revision>265</cp:revision>
  <dcterms:created xsi:type="dcterms:W3CDTF">2018-09-10T07:56:27Z</dcterms:created>
  <dcterms:modified xsi:type="dcterms:W3CDTF">2018-09-12T04:35:12Z</dcterms:modified>
</cp:coreProperties>
</file>