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小小建築師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五年愛班</a:t>
            </a:r>
            <a:endParaRPr lang="en-US" altLang="zh-TW" dirty="0" smtClean="0"/>
          </a:p>
          <a:p>
            <a:r>
              <a:rPr lang="zh-TW" altLang="en-US" dirty="0"/>
              <a:t>李品希</a:t>
            </a:r>
          </a:p>
        </p:txBody>
      </p:sp>
    </p:spTree>
    <p:extLst>
      <p:ext uri="{BB962C8B-B14F-4D97-AF65-F5344CB8AC3E}">
        <p14:creationId xmlns:p14="http://schemas.microsoft.com/office/powerpoint/2010/main" val="33469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參考</a:t>
            </a:r>
            <a:r>
              <a:rPr lang="zh-TW" altLang="en-US" dirty="0" smtClean="0"/>
              <a:t>書目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/>
              <a:t>參考其他做的東西的結構加強固定</a:t>
            </a:r>
            <a:endParaRPr lang="en-US" altLang="zh-TW" sz="4400" dirty="0" smtClean="0"/>
          </a:p>
        </p:txBody>
      </p:sp>
      <p:sp>
        <p:nvSpPr>
          <p:cNvPr id="4" name="AutoShape 2" descr="求pvc水管固定，如圖？ - Mobile01"/>
          <p:cNvSpPr>
            <a:spLocks noChangeAspect="1" noChangeArrowheads="1"/>
          </p:cNvSpPr>
          <p:nvPr/>
        </p:nvSpPr>
        <p:spPr bwMode="auto">
          <a:xfrm>
            <a:off x="155575" y="-830263"/>
            <a:ext cx="23241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385261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築夢花絮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戰鬥犧牲品　　　　　　　　被保麗龍膠黏到，拔起來超痛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１．保麗龍膠＊２　　　　　　　　　損失幾根毛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２．紙箱喳喳＊Ｎ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23" y="3952411"/>
            <a:ext cx="4427621" cy="23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插圖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41" y="2429103"/>
            <a:ext cx="6011214" cy="3199749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38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這次暑假是國小最後一次的兩個月假期，麥哲倫是規模做大也最有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成就感的一次</a:t>
            </a:r>
            <a:r>
              <a:rPr lang="en-US" altLang="zh-TW" dirty="0" smtClean="0"/>
              <a:t>,</a:t>
            </a:r>
            <a:r>
              <a:rPr lang="zh-TW" altLang="en-US" dirty="0" smtClean="0"/>
              <a:t>視作自己的家</a:t>
            </a:r>
            <a:r>
              <a:rPr lang="en-US" altLang="zh-TW" dirty="0" smtClean="0"/>
              <a:t>,</a:t>
            </a:r>
            <a:r>
              <a:rPr lang="zh-TW" altLang="en-US" dirty="0" smtClean="0"/>
              <a:t>材料是紙箱</a:t>
            </a:r>
            <a:r>
              <a:rPr lang="en-US" altLang="zh-TW" dirty="0" smtClean="0"/>
              <a:t>,</a:t>
            </a:r>
            <a:r>
              <a:rPr lang="zh-TW" altLang="en-US" dirty="0" smtClean="0"/>
              <a:t>其實浪費了很多材料</a:t>
            </a:r>
            <a:r>
              <a:rPr lang="en-US" altLang="zh-TW" dirty="0" smtClean="0"/>
              <a:t>,</a:t>
            </a:r>
            <a:r>
              <a:rPr lang="zh-TW" altLang="en-US" dirty="0" smtClean="0"/>
              <a:t>太短或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太小</a:t>
            </a:r>
            <a:r>
              <a:rPr lang="en-US" altLang="zh-TW" dirty="0" smtClean="0"/>
              <a:t>,</a:t>
            </a:r>
            <a:r>
              <a:rPr lang="zh-TW" altLang="en-US" dirty="0" smtClean="0"/>
              <a:t>但不斷的嘗試總是會成功的</a:t>
            </a:r>
            <a:r>
              <a:rPr lang="en-US" altLang="zh-TW" dirty="0" smtClean="0"/>
              <a:t>,</a:t>
            </a:r>
            <a:r>
              <a:rPr lang="zh-TW" altLang="en-US" dirty="0" smtClean="0"/>
              <a:t>這兩個月的努力沒有白費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012">
            <a:off x="542926" y="3865339"/>
            <a:ext cx="15049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13" y="4217764"/>
            <a:ext cx="3486150" cy="1962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20" y="4051704"/>
            <a:ext cx="15049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1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謝謝大家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47" y="2646790"/>
            <a:ext cx="3945506" cy="3421621"/>
          </a:xfrm>
        </p:spPr>
      </p:pic>
    </p:spTree>
    <p:extLst>
      <p:ext uri="{BB962C8B-B14F-4D97-AF65-F5344CB8AC3E}">
        <p14:creationId xmlns:p14="http://schemas.microsoft.com/office/powerpoint/2010/main" val="25863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目次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08789" y="2519609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築夢團隊                  </a:t>
            </a:r>
            <a:r>
              <a:rPr lang="en-US" altLang="zh-TW" dirty="0" smtClean="0"/>
              <a:t>8.</a:t>
            </a:r>
            <a:r>
              <a:rPr lang="zh-TW" altLang="en-US" dirty="0"/>
              <a:t>參</a:t>
            </a:r>
            <a:r>
              <a:rPr lang="zh-TW" altLang="en-US" dirty="0" smtClean="0"/>
              <a:t>考書目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築</a:t>
            </a:r>
            <a:r>
              <a:rPr lang="zh-TW" altLang="en-US" dirty="0"/>
              <a:t>夢</a:t>
            </a:r>
            <a:r>
              <a:rPr lang="zh-TW" altLang="en-US" dirty="0" smtClean="0"/>
              <a:t>動機                  </a:t>
            </a:r>
            <a:r>
              <a:rPr lang="en-US" altLang="zh-TW" dirty="0" smtClean="0"/>
              <a:t>9.</a:t>
            </a:r>
            <a:r>
              <a:rPr lang="zh-TW" altLang="en-US" dirty="0" smtClean="0"/>
              <a:t>築夢花絮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目標                        </a:t>
            </a:r>
            <a:r>
              <a:rPr lang="en-US" altLang="zh-TW" dirty="0" smtClean="0"/>
              <a:t>10.</a:t>
            </a:r>
            <a:r>
              <a:rPr lang="zh-TW" altLang="en-US" dirty="0" smtClean="0"/>
              <a:t>插圖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4.Q&amp;A</a:t>
            </a:r>
            <a:r>
              <a:rPr lang="zh-TW" altLang="en-US" dirty="0" smtClean="0"/>
              <a:t>                       </a:t>
            </a:r>
            <a:r>
              <a:rPr lang="en-US" altLang="zh-TW" dirty="0" smtClean="0"/>
              <a:t>11.</a:t>
            </a:r>
            <a:r>
              <a:rPr lang="zh-TW" altLang="en-US" dirty="0" smtClean="0"/>
              <a:t>困境與突破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進程                        </a:t>
            </a:r>
            <a:r>
              <a:rPr lang="en-US" altLang="zh-TW" dirty="0" smtClean="0"/>
              <a:t>12.</a:t>
            </a:r>
            <a:r>
              <a:rPr lang="zh-TW" altLang="en-US" dirty="0" smtClean="0"/>
              <a:t>心得感想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方法</a:t>
            </a:r>
            <a:r>
              <a:rPr lang="zh-TW" altLang="en-US" dirty="0"/>
              <a:t>與</a:t>
            </a:r>
            <a:r>
              <a:rPr lang="zh-TW" altLang="en-US" dirty="0" smtClean="0"/>
              <a:t>步驟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7.</a:t>
            </a:r>
            <a:r>
              <a:rPr lang="zh-TW" altLang="en-US" dirty="0" smtClean="0"/>
              <a:t>二三事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72" y="2612571"/>
            <a:ext cx="4259919" cy="37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築夢</a:t>
            </a:r>
            <a:r>
              <a:rPr lang="zh-TW" altLang="en-US" dirty="0" smtClean="0"/>
              <a:t>團隊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我</a:t>
            </a:r>
            <a:endParaRPr lang="en-US" altLang="zh-TW" dirty="0" smtClean="0"/>
          </a:p>
          <a:p>
            <a:r>
              <a:rPr lang="zh-TW" altLang="en-US" dirty="0" smtClean="0"/>
              <a:t>哥哥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 descr="What is a Team? – Blog EmGo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91" y="2743831"/>
            <a:ext cx="5551336" cy="340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築夢動機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最近家裡買了</a:t>
            </a:r>
            <a:r>
              <a:rPr lang="zh-TW" altLang="en-US" dirty="0"/>
              <a:t>幾箱衛生紙</a:t>
            </a:r>
            <a:r>
              <a:rPr lang="en-US" altLang="zh-TW" dirty="0"/>
              <a:t>,</a:t>
            </a:r>
            <a:r>
              <a:rPr lang="zh-TW" altLang="en-US" dirty="0"/>
              <a:t>紙箱丟掉感覺太浪費</a:t>
            </a:r>
            <a:r>
              <a:rPr lang="en-US" altLang="zh-TW" dirty="0" smtClean="0"/>
              <a:t>,</a:t>
            </a:r>
            <a:r>
              <a:rPr lang="zh-TW" altLang="en-US" dirty="0" smtClean="0"/>
              <a:t>也有在廢物利用</a:t>
            </a:r>
            <a:r>
              <a:rPr lang="en-US" altLang="zh-TW" dirty="0" smtClean="0"/>
              <a:t>,</a:t>
            </a:r>
            <a:r>
              <a:rPr lang="zh-TW" altLang="en-US" dirty="0" smtClean="0"/>
              <a:t>於是就拿來做東西</a:t>
            </a:r>
            <a:r>
              <a:rPr lang="en-US" altLang="zh-TW" dirty="0" smtClean="0"/>
              <a:t>,</a:t>
            </a:r>
            <a:r>
              <a:rPr lang="zh-TW" altLang="en-US" dirty="0" smtClean="0"/>
              <a:t>但這個紙箱那麼大</a:t>
            </a:r>
            <a:r>
              <a:rPr lang="en-US" altLang="zh-TW" dirty="0" smtClean="0"/>
              <a:t>,</a:t>
            </a:r>
            <a:r>
              <a:rPr lang="zh-TW" altLang="en-US" dirty="0" smtClean="0"/>
              <a:t>約</a:t>
            </a:r>
            <a:r>
              <a:rPr lang="en-US" altLang="zh-TW" dirty="0" smtClean="0"/>
              <a:t>50</a:t>
            </a:r>
            <a:r>
              <a:rPr lang="zh-TW" altLang="en-US" dirty="0" smtClean="0"/>
              <a:t>*</a:t>
            </a:r>
            <a:r>
              <a:rPr lang="en-US" altLang="zh-TW" dirty="0" smtClean="0"/>
              <a:t>120</a:t>
            </a:r>
            <a:r>
              <a:rPr lang="zh-TW" altLang="en-US" dirty="0" smtClean="0"/>
              <a:t>*</a:t>
            </a:r>
            <a:r>
              <a:rPr lang="en-US" altLang="zh-TW" dirty="0" smtClean="0"/>
              <a:t>40</a:t>
            </a:r>
            <a:r>
              <a:rPr lang="zh-TW" altLang="en-US" dirty="0" smtClean="0"/>
              <a:t>欸</a:t>
            </a:r>
            <a:r>
              <a:rPr lang="en-US" altLang="zh-TW" dirty="0" smtClean="0"/>
              <a:t>,</a:t>
            </a:r>
            <a:r>
              <a:rPr lang="zh-TW" altLang="en-US" dirty="0" smtClean="0"/>
              <a:t>既然那麼大</a:t>
            </a:r>
            <a:r>
              <a:rPr lang="en-US" altLang="zh-TW" dirty="0" smtClean="0"/>
              <a:t>,</a:t>
            </a:r>
            <a:r>
              <a:rPr lang="zh-TW" altLang="en-US" dirty="0" smtClean="0"/>
              <a:t>就做大一點的東西吧</a:t>
            </a:r>
            <a:r>
              <a:rPr lang="en-US" altLang="zh-TW" dirty="0" smtClean="0"/>
              <a:t>!</a:t>
            </a:r>
            <a:r>
              <a:rPr lang="zh-TW" altLang="en-US" dirty="0" smtClean="0"/>
              <a:t>一開始沒靈感</a:t>
            </a:r>
            <a:r>
              <a:rPr lang="en-US" altLang="zh-TW" dirty="0" smtClean="0"/>
              <a:t>,</a:t>
            </a:r>
            <a:r>
              <a:rPr lang="zh-TW" altLang="en-US" dirty="0" smtClean="0"/>
              <a:t>突然靈光一閃</a:t>
            </a:r>
            <a:r>
              <a:rPr lang="en-US" altLang="zh-TW" dirty="0" smtClean="0"/>
              <a:t>,</a:t>
            </a:r>
            <a:r>
              <a:rPr lang="zh-TW" altLang="en-US" dirty="0" smtClean="0"/>
              <a:t>就作家吧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4" name="AutoShape 2" descr="思考中) – 梗圖大全MEME NOW"/>
          <p:cNvSpPr>
            <a:spLocks noChangeAspect="1" noChangeArrowheads="1"/>
          </p:cNvSpPr>
          <p:nvPr/>
        </p:nvSpPr>
        <p:spPr bwMode="auto">
          <a:xfrm>
            <a:off x="155575" y="-822325"/>
            <a:ext cx="2343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552" y="3950756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1213231"/>
            <a:ext cx="9601196" cy="1303867"/>
          </a:xfrm>
        </p:spPr>
        <p:txBody>
          <a:bodyPr/>
          <a:lstStyle/>
          <a:p>
            <a:r>
              <a:rPr lang="zh-TW" altLang="en-US" dirty="0" smtClean="0"/>
              <a:t>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在暑假之內建造一個</a:t>
            </a:r>
            <a:r>
              <a:rPr lang="zh-TW" altLang="en-US" dirty="0" smtClean="0">
                <a:solidFill>
                  <a:srgbClr val="FF0000"/>
                </a:solidFill>
              </a:rPr>
              <a:t>穩固</a:t>
            </a:r>
            <a:r>
              <a:rPr lang="zh-TW" altLang="en-US" dirty="0" smtClean="0"/>
              <a:t>的家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3909527" y="2995127"/>
            <a:ext cx="653142" cy="1054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509934" y="408932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摔在地上至少不會解體</a:t>
            </a:r>
            <a:endParaRPr lang="zh-TW" altLang="en-US" dirty="0"/>
          </a:p>
        </p:txBody>
      </p:sp>
      <p:sp>
        <p:nvSpPr>
          <p:cNvPr id="4" name="AutoShape 2" descr="自訂目標對象，在你的廣告上建立類似目標對象- 學校網頁設計｜學校招生廣告｜數位果子"/>
          <p:cNvSpPr>
            <a:spLocks noChangeAspect="1" noChangeArrowheads="1"/>
          </p:cNvSpPr>
          <p:nvPr/>
        </p:nvSpPr>
        <p:spPr bwMode="auto">
          <a:xfrm>
            <a:off x="155575" y="-808038"/>
            <a:ext cx="3611243" cy="21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85" y="2995128"/>
            <a:ext cx="3862355" cy="23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3434" y="2547601"/>
            <a:ext cx="9601196" cy="33189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zh-TW" altLang="en-US" dirty="0"/>
              <a:t>會</a:t>
            </a:r>
            <a:r>
              <a:rPr lang="zh-TW" altLang="en-US" dirty="0" smtClean="0"/>
              <a:t>困難嗎</a:t>
            </a:r>
            <a:r>
              <a:rPr lang="zh-TW" altLang="en-US" dirty="0"/>
              <a:t>？</a:t>
            </a:r>
            <a:r>
              <a:rPr lang="en-US" altLang="zh-TW" dirty="0" smtClean="0"/>
              <a:t>   </a:t>
            </a:r>
            <a:r>
              <a:rPr lang="zh-TW" altLang="en-US" dirty="0" smtClean="0"/>
              <a:t>有</a:t>
            </a:r>
            <a:r>
              <a:rPr lang="en-US" altLang="zh-TW" dirty="0" smtClean="0"/>
              <a:t>,</a:t>
            </a:r>
            <a:r>
              <a:rPr lang="zh-TW" altLang="en-US" dirty="0" smtClean="0"/>
              <a:t>保麗龍膠凝固需要時間</a:t>
            </a:r>
            <a:r>
              <a:rPr lang="en-US" altLang="zh-TW" dirty="0" smtClean="0"/>
              <a:t>,</a:t>
            </a:r>
            <a:r>
              <a:rPr lang="zh-TW" altLang="en-US" dirty="0" smtClean="0"/>
              <a:t>而我缺乏耐性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大概多大</a:t>
            </a:r>
            <a:r>
              <a:rPr lang="zh-TW" altLang="en-US" dirty="0"/>
              <a:t>？</a:t>
            </a:r>
            <a:r>
              <a:rPr lang="en-US" altLang="zh-TW" dirty="0" smtClean="0"/>
              <a:t>   </a:t>
            </a:r>
            <a:r>
              <a:rPr lang="zh-TW" altLang="en-US" dirty="0" smtClean="0"/>
              <a:t>長</a:t>
            </a:r>
            <a:r>
              <a:rPr lang="en-US" altLang="zh-TW" dirty="0" smtClean="0"/>
              <a:t>76</a:t>
            </a:r>
            <a:r>
              <a:rPr lang="zh-TW" altLang="en-US" dirty="0" smtClean="0"/>
              <a:t>公分寬</a:t>
            </a:r>
            <a:r>
              <a:rPr lang="en-US" altLang="zh-TW" dirty="0" smtClean="0"/>
              <a:t>23</a:t>
            </a:r>
            <a:r>
              <a:rPr lang="zh-TW" altLang="en-US" dirty="0" smtClean="0"/>
              <a:t>公分高</a:t>
            </a:r>
            <a:r>
              <a:rPr lang="en-US" altLang="zh-TW" dirty="0" smtClean="0"/>
              <a:t>52</a:t>
            </a:r>
            <a:r>
              <a:rPr lang="zh-TW" altLang="en-US" dirty="0" smtClean="0"/>
              <a:t>公分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</a:t>
            </a:r>
            <a:r>
              <a:rPr lang="zh-TW" altLang="en-US" dirty="0" smtClean="0"/>
              <a:t>這是你未來的夢想嗎</a:t>
            </a:r>
            <a:r>
              <a:rPr lang="zh-TW" altLang="en-US" dirty="0"/>
              <a:t>？</a:t>
            </a:r>
            <a:r>
              <a:rPr lang="en-US" altLang="zh-TW" dirty="0" smtClean="0"/>
              <a:t>  </a:t>
            </a:r>
            <a:r>
              <a:rPr lang="zh-TW" altLang="en-US" dirty="0" smtClean="0"/>
              <a:t>不是</a:t>
            </a:r>
            <a:r>
              <a:rPr lang="en-US" altLang="zh-TW" dirty="0" smtClean="0"/>
              <a:t>,</a:t>
            </a:r>
            <a:r>
              <a:rPr lang="zh-TW" altLang="en-US" dirty="0" smtClean="0"/>
              <a:t>這只是一個興趣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只有你一個人做嗎</a:t>
            </a:r>
            <a:r>
              <a:rPr lang="zh-TW" altLang="en-US" dirty="0"/>
              <a:t>？</a:t>
            </a:r>
            <a:r>
              <a:rPr lang="en-US" altLang="zh-TW" dirty="0" smtClean="0"/>
              <a:t>  </a:t>
            </a:r>
            <a:r>
              <a:rPr lang="zh-TW" altLang="en-US" dirty="0" smtClean="0"/>
              <a:t>沒有</a:t>
            </a:r>
            <a:r>
              <a:rPr lang="en-US" altLang="zh-TW" dirty="0" smtClean="0"/>
              <a:t>,</a:t>
            </a:r>
            <a:r>
              <a:rPr lang="zh-TW" altLang="en-US" dirty="0" smtClean="0"/>
              <a:t>我哥會幫我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難在哪裡</a:t>
            </a:r>
            <a:r>
              <a:rPr lang="zh-TW" altLang="en-US" dirty="0"/>
              <a:t>？</a:t>
            </a:r>
            <a:r>
              <a:rPr lang="en-US" altLang="zh-TW" dirty="0" smtClean="0"/>
              <a:t>   </a:t>
            </a:r>
            <a:r>
              <a:rPr lang="zh-TW" altLang="en-US" dirty="0" smtClean="0"/>
              <a:t>耐性保李龍蛟能固要時間</a:t>
            </a:r>
            <a:r>
              <a:rPr lang="en-US" altLang="zh-TW" dirty="0" smtClean="0"/>
              <a:t>,</a:t>
            </a:r>
            <a:r>
              <a:rPr lang="zh-TW" altLang="en-US" dirty="0"/>
              <a:t>手</a:t>
            </a:r>
            <a:r>
              <a:rPr lang="zh-TW" altLang="en-US" dirty="0" smtClean="0"/>
              <a:t>要保持不動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6</a:t>
            </a:r>
            <a:r>
              <a:rPr lang="zh-TW" altLang="en-US" dirty="0"/>
              <a:t>材料會不夠</a:t>
            </a:r>
            <a:r>
              <a:rPr lang="zh-TW" altLang="en-US" dirty="0" smtClean="0"/>
              <a:t>嗎？</a:t>
            </a:r>
            <a:r>
              <a:rPr lang="en-US" altLang="zh-TW" dirty="0" smtClean="0"/>
              <a:t>   </a:t>
            </a:r>
            <a:r>
              <a:rPr lang="zh-TW" altLang="en-US" dirty="0" smtClean="0"/>
              <a:t>不會紙箱很大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7</a:t>
            </a:r>
            <a:r>
              <a:rPr lang="zh-TW" altLang="en-US" dirty="0" smtClean="0"/>
              <a:t>是沒窗口的嗎？　　不是，是有一面透明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8</a:t>
            </a:r>
            <a:r>
              <a:rPr lang="zh-TW" altLang="en-US" dirty="0" smtClean="0"/>
              <a:t>用甚麼工具</a:t>
            </a:r>
            <a:r>
              <a:rPr lang="zh-TW" altLang="en-US" dirty="0"/>
              <a:t>？</a:t>
            </a:r>
            <a:r>
              <a:rPr lang="zh-TW" altLang="en-US" dirty="0" smtClean="0"/>
              <a:t>　剪刀．美工刀．尺．交代．保麗龍膠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9</a:t>
            </a:r>
            <a:r>
              <a:rPr lang="zh-TW" altLang="en-US" dirty="0" smtClean="0"/>
              <a:t>會費錢嗎</a:t>
            </a:r>
            <a:r>
              <a:rPr lang="zh-TW" altLang="en-US" dirty="0"/>
              <a:t>？</a:t>
            </a:r>
            <a:r>
              <a:rPr lang="en-US" altLang="zh-TW" dirty="0" smtClean="0"/>
              <a:t>   </a:t>
            </a:r>
            <a:r>
              <a:rPr lang="zh-TW" altLang="en-US" dirty="0" smtClean="0"/>
              <a:t>不會</a:t>
            </a:r>
            <a:r>
              <a:rPr lang="en-US" altLang="zh-TW" dirty="0" smtClean="0"/>
              <a:t>,</a:t>
            </a:r>
            <a:r>
              <a:rPr lang="zh-TW" altLang="en-US" dirty="0" smtClean="0"/>
              <a:t>成本不高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10</a:t>
            </a:r>
            <a:r>
              <a:rPr lang="zh-TW" altLang="en-US" dirty="0" smtClean="0"/>
              <a:t>有想放棄嗎</a:t>
            </a:r>
            <a:r>
              <a:rPr lang="zh-TW" altLang="en-US" dirty="0"/>
              <a:t>？</a:t>
            </a:r>
            <a:r>
              <a:rPr lang="en-US" altLang="zh-TW" dirty="0" smtClean="0"/>
              <a:t>  </a:t>
            </a:r>
            <a:r>
              <a:rPr lang="zh-TW" altLang="en-US" dirty="0" smtClean="0"/>
              <a:t>有</a:t>
            </a:r>
            <a:r>
              <a:rPr lang="en-US" altLang="zh-TW" dirty="0" smtClean="0"/>
              <a:t>,</a:t>
            </a:r>
            <a:r>
              <a:rPr lang="zh-TW" altLang="en-US" dirty="0" smtClean="0"/>
              <a:t>那時真的崩潰了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 descr="Q&amp;A | 野菜博士-Dr.Veg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28" y="2547601"/>
            <a:ext cx="48958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29827"/>
              </p:ext>
            </p:extLst>
          </p:nvPr>
        </p:nvGraphicFramePr>
        <p:xfrm>
          <a:off x="1295400" y="2557463"/>
          <a:ext cx="9601200" cy="356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77878361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8807460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29974974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38473966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706625068"/>
                    </a:ext>
                  </a:extLst>
                </a:gridCol>
              </a:tblGrid>
              <a:tr h="86698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     </a:t>
                      </a:r>
                      <a:r>
                        <a:rPr lang="zh-TW" altLang="en-US" dirty="0" smtClean="0"/>
                        <a:t>時間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9:00-9:30</a:t>
                      </a:r>
                    </a:p>
                    <a:p>
                      <a:r>
                        <a:rPr lang="zh-TW" altLang="en-US" dirty="0" smtClean="0"/>
                        <a:t>上午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9:30-10:00</a:t>
                      </a:r>
                    </a:p>
                    <a:p>
                      <a:r>
                        <a:rPr lang="zh-TW" altLang="en-US" dirty="0" smtClean="0"/>
                        <a:t>上午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15:00-16:00</a:t>
                      </a:r>
                    </a:p>
                    <a:p>
                      <a:r>
                        <a:rPr lang="zh-TW" altLang="en-US" dirty="0" smtClean="0"/>
                        <a:t>下午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16:00-16:30</a:t>
                      </a:r>
                    </a:p>
                    <a:p>
                      <a:r>
                        <a:rPr lang="zh-TW" altLang="en-US" dirty="0" smtClean="0"/>
                        <a:t>下午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721583"/>
                  </a:ext>
                </a:extLst>
              </a:tr>
              <a:tr h="86698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7/1-7/15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打地基</a:t>
                      </a:r>
                      <a:r>
                        <a:rPr lang="en-US" altLang="zh-TW" dirty="0" smtClean="0"/>
                        <a:t>(1.2</a:t>
                      </a:r>
                      <a:r>
                        <a:rPr lang="zh-TW" altLang="en-US" dirty="0" smtClean="0"/>
                        <a:t>樓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r>
                        <a:rPr lang="zh-TW" altLang="en-US" dirty="0" smtClean="0"/>
                        <a:t>裁剪</a:t>
                      </a:r>
                      <a:r>
                        <a:rPr lang="en-US" altLang="zh-TW" dirty="0" smtClean="0"/>
                        <a:t>1.2</a:t>
                      </a:r>
                      <a:r>
                        <a:rPr lang="zh-TW" altLang="en-US" dirty="0" smtClean="0"/>
                        <a:t>樓牆壁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打地基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裁剪</a:t>
                      </a:r>
                      <a:r>
                        <a:rPr lang="en-US" altLang="zh-TW" dirty="0" smtClean="0"/>
                        <a:t>1.2</a:t>
                      </a:r>
                      <a:r>
                        <a:rPr lang="zh-TW" altLang="en-US" dirty="0" smtClean="0"/>
                        <a:t>樓牆壁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把</a:t>
                      </a: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樓牆壁黏好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做</a:t>
                      </a: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樓家具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591747"/>
                  </a:ext>
                </a:extLst>
              </a:tr>
              <a:tr h="86698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7/16-7/31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把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樓牆壁黏好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做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樓家具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打地基</a:t>
                      </a:r>
                      <a:r>
                        <a:rPr lang="en-US" altLang="zh-TW" dirty="0" smtClean="0"/>
                        <a:t>(3.4</a:t>
                      </a:r>
                      <a:r>
                        <a:rPr lang="zh-TW" altLang="en-US" dirty="0" smtClean="0"/>
                        <a:t>樓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r>
                        <a:rPr lang="zh-TW" altLang="en-US" dirty="0" smtClean="0"/>
                        <a:t>裁剪</a:t>
                      </a:r>
                      <a:r>
                        <a:rPr lang="en-US" altLang="zh-TW" dirty="0" smtClean="0"/>
                        <a:t>3.4</a:t>
                      </a:r>
                      <a:r>
                        <a:rPr lang="zh-TW" altLang="en-US" dirty="0" smtClean="0"/>
                        <a:t>樓牆壁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黏</a:t>
                      </a:r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樓牆壁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277759"/>
                  </a:ext>
                </a:extLst>
              </a:tr>
              <a:tr h="86698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8/1-8/28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做</a:t>
                      </a:r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樓家具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黏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樓牆壁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做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樓具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做細節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9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9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方法與步驟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先裁剪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在黏起來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最後組裝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84" y="3266887"/>
            <a:ext cx="3573760" cy="26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二三事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二樓完工時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因為保麗龍膠乾掉很像水</a:t>
            </a:r>
            <a:r>
              <a:rPr lang="en-US" altLang="zh-TW" dirty="0" smtClean="0"/>
              <a:t>,</a:t>
            </a:r>
            <a:r>
              <a:rPr lang="zh-TW" altLang="en-US" dirty="0" smtClean="0"/>
              <a:t>所以把它固定在</a:t>
            </a:r>
            <a:r>
              <a:rPr lang="en-US" altLang="zh-TW" dirty="0" smtClean="0"/>
              <a:t>2</a:t>
            </a:r>
            <a:r>
              <a:rPr lang="zh-TW" altLang="en-US" dirty="0" smtClean="0"/>
              <a:t>樓浴室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但有一次我跟我哥吵架</a:t>
            </a:r>
            <a:r>
              <a:rPr lang="en-US" altLang="zh-TW" dirty="0" smtClean="0"/>
              <a:t>,</a:t>
            </a:r>
            <a:r>
              <a:rPr lang="zh-TW" altLang="en-US" dirty="0" smtClean="0"/>
              <a:t>我哥說要把那水給掰了</a:t>
            </a:r>
            <a:r>
              <a:rPr lang="en-US" altLang="zh-TW" dirty="0" smtClean="0"/>
              <a:t>,</a:t>
            </a:r>
            <a:r>
              <a:rPr lang="zh-TW" altLang="en-US" dirty="0" smtClean="0"/>
              <a:t>掰到一半變得超不科學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30" y="3816700"/>
            <a:ext cx="4770922" cy="2539546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>
            <a:off x="5313145" y="4985886"/>
            <a:ext cx="2040556" cy="39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145679" y="4886120"/>
            <a:ext cx="138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示意圖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16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478</Words>
  <Application>Microsoft Office PowerPoint</Application>
  <PresentationFormat>寬螢幕</PresentationFormat>
  <Paragraphs>77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微軟正黑體</vt:lpstr>
      <vt:lpstr>新細明體</vt:lpstr>
      <vt:lpstr>Arial</vt:lpstr>
      <vt:lpstr>Garamond</vt:lpstr>
      <vt:lpstr>有機</vt:lpstr>
      <vt:lpstr>小小建築師 </vt:lpstr>
      <vt:lpstr>目次</vt:lpstr>
      <vt:lpstr>築夢團隊 </vt:lpstr>
      <vt:lpstr>築夢動機</vt:lpstr>
      <vt:lpstr>目標</vt:lpstr>
      <vt:lpstr>Q&amp;A</vt:lpstr>
      <vt:lpstr>進程</vt:lpstr>
      <vt:lpstr>方法與步驟</vt:lpstr>
      <vt:lpstr>二三事</vt:lpstr>
      <vt:lpstr>參考書目</vt:lpstr>
      <vt:lpstr>築夢花絮</vt:lpstr>
      <vt:lpstr>插圖</vt:lpstr>
      <vt:lpstr>心得感想</vt:lpstr>
      <vt:lpstr>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小小建築師 </dc:title>
  <dc:creator>User</dc:creator>
  <cp:lastModifiedBy>User</cp:lastModifiedBy>
  <cp:revision>23</cp:revision>
  <dcterms:created xsi:type="dcterms:W3CDTF">2022-07-12T02:55:17Z</dcterms:created>
  <dcterms:modified xsi:type="dcterms:W3CDTF">2022-09-06T13:06:59Z</dcterms:modified>
</cp:coreProperties>
</file>