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4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96" y="-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D34F-BC17-4937-AF00-23064D536045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9A9D-E910-4BD8-BD72-DCDF703BE2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32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9A9D-E910-4BD8-BD72-DCDF703BE2F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7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9A9D-E910-4BD8-BD72-DCDF703BE2F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7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我的摺紙世界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75260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sz="3600" dirty="0" smtClean="0"/>
              <a:t>三年信班</a:t>
            </a:r>
            <a:endParaRPr lang="en-US" altLang="zh-TW" sz="3600" dirty="0" smtClean="0"/>
          </a:p>
          <a:p>
            <a:r>
              <a:rPr lang="zh-TW" altLang="en-US" sz="3600" dirty="0" smtClean="0"/>
              <a:t>陳泓勳</a:t>
            </a:r>
            <a:endParaRPr lang="en-US" altLang="zh-TW" sz="3600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26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u="sng" dirty="0" smtClean="0"/>
              <a:t>五、成品</a:t>
            </a:r>
            <a:r>
              <a:rPr lang="zh-TW" altLang="en-US" sz="4800" u="sng" dirty="0"/>
              <a:t>展示</a:t>
            </a:r>
            <a:endParaRPr lang="zh-TW" altLang="en-US" sz="4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r="1049"/>
          <a:stretch/>
        </p:blipFill>
        <p:spPr>
          <a:xfrm rot="10800000">
            <a:off x="4788021" y="4221087"/>
            <a:ext cx="3470599" cy="22322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382" r="5230" b="9562"/>
          <a:stretch/>
        </p:blipFill>
        <p:spPr>
          <a:xfrm rot="10800000">
            <a:off x="898609" y="1772816"/>
            <a:ext cx="3662373" cy="22322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8678"/>
          <a:stretch/>
        </p:blipFill>
        <p:spPr>
          <a:xfrm rot="10800000">
            <a:off x="898613" y="4221088"/>
            <a:ext cx="3662372" cy="223224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r="3581"/>
          <a:stretch/>
        </p:blipFill>
        <p:spPr>
          <a:xfrm rot="10800000">
            <a:off x="4819747" y="1772816"/>
            <a:ext cx="340714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27584" y="1988840"/>
            <a:ext cx="7632848" cy="4139952"/>
          </a:xfrm>
        </p:spPr>
        <p:txBody>
          <a:bodyPr>
            <a:noAutofit/>
          </a:bodyPr>
          <a:lstStyle/>
          <a:p>
            <a:pPr>
              <a:spcBef>
                <a:spcPts val="2500"/>
              </a:spcBef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這次麥哲倫我學</a:t>
            </a:r>
            <a:r>
              <a:rPr lang="zh-TW" altLang="en-US" sz="2400" dirty="0" smtClean="0"/>
              <a:t>到了很多的動物</a:t>
            </a:r>
            <a:r>
              <a:rPr lang="zh-TW" altLang="en-US" sz="2400" dirty="0" smtClean="0"/>
              <a:t>摺紙。</a:t>
            </a:r>
            <a:endParaRPr lang="en-US" altLang="zh-TW" sz="2400" dirty="0" smtClean="0"/>
          </a:p>
          <a:p>
            <a:pPr>
              <a:spcBef>
                <a:spcPts val="2500"/>
              </a:spcBef>
            </a:pPr>
            <a:r>
              <a:rPr lang="en-US" altLang="zh-TW" sz="2400" dirty="0" smtClean="0"/>
              <a:t>2.</a:t>
            </a:r>
            <a:r>
              <a:rPr lang="zh-TW" altLang="en-US" sz="2400" dirty="0" smtClean="0"/>
              <a:t>折紙貼在月曆上 看起來很立 體又有趣 </a:t>
            </a:r>
            <a:r>
              <a:rPr lang="zh-TW" altLang="en-US" sz="2400" dirty="0"/>
              <a:t>。</a:t>
            </a:r>
            <a:endParaRPr lang="en-US" altLang="zh-TW" sz="2400" dirty="0" smtClean="0"/>
          </a:p>
          <a:p>
            <a:pPr>
              <a:spcBef>
                <a:spcPts val="2500"/>
              </a:spcBef>
            </a:pPr>
            <a:r>
              <a:rPr lang="zh-TW" altLang="en-US" sz="2400" dirty="0" smtClean="0"/>
              <a:t> </a:t>
            </a:r>
            <a:r>
              <a:rPr lang="en-US" altLang="zh-TW" sz="2400" dirty="0" smtClean="0"/>
              <a:t>3.</a:t>
            </a:r>
            <a:r>
              <a:rPr lang="zh-TW" altLang="en-US" sz="2400" dirty="0"/>
              <a:t>還學</a:t>
            </a:r>
            <a:r>
              <a:rPr lang="zh-TW" altLang="en-US" sz="2400" dirty="0" smtClean="0"/>
              <a:t>到了做事情要</a:t>
            </a:r>
            <a:r>
              <a:rPr lang="zh-TW" altLang="en-US" sz="2400" dirty="0"/>
              <a:t>認真努力的去</a:t>
            </a:r>
            <a:r>
              <a:rPr lang="zh-TW" altLang="en-US" sz="2400" dirty="0" smtClean="0"/>
              <a:t>做 ，有不會的就要找方法去試試再做看看，一</a:t>
            </a:r>
            <a:r>
              <a:rPr lang="zh-TW" altLang="en-US" sz="2400" dirty="0"/>
              <a:t>件事情就有好的</a:t>
            </a:r>
            <a:r>
              <a:rPr lang="zh-TW" altLang="en-US" sz="2400" dirty="0" smtClean="0"/>
              <a:t>結果。</a:t>
            </a:r>
            <a:endParaRPr lang="en-US" altLang="zh-TW" dirty="0"/>
          </a:p>
          <a:p>
            <a:pPr>
              <a:spcBef>
                <a:spcPts val="2500"/>
              </a:spcBef>
            </a:pPr>
            <a:r>
              <a:rPr lang="en-US" altLang="zh-TW" sz="2400" dirty="0" smtClean="0"/>
              <a:t>(</a:t>
            </a:r>
            <a:r>
              <a:rPr lang="zh-TW" altLang="en-US" sz="2400" dirty="0"/>
              <a:t>因為我常常做到</a:t>
            </a:r>
            <a:r>
              <a:rPr lang="zh-TW" altLang="en-US" sz="2400" dirty="0" smtClean="0"/>
              <a:t>一半碰到不會的地方就不想做了，後來發現可以用電腦看甚至還可以用慢動作更清楚 </a:t>
            </a:r>
            <a:r>
              <a:rPr lang="en-US" altLang="zh-TW" sz="2400" dirty="0" smtClean="0"/>
              <a:t>)</a:t>
            </a:r>
          </a:p>
          <a:p>
            <a:pPr>
              <a:spcBef>
                <a:spcPts val="2500"/>
              </a:spcBef>
            </a:pPr>
            <a:r>
              <a:rPr lang="en-US" altLang="zh-TW" sz="2400" dirty="0" smtClean="0"/>
              <a:t>4.</a:t>
            </a:r>
            <a:r>
              <a:rPr lang="zh-TW" altLang="en-US" sz="2400" dirty="0" smtClean="0"/>
              <a:t>謝謝媽媽幫忙拍照及報告的完成。</a:t>
            </a:r>
            <a:endParaRPr lang="en-US" altLang="zh-TW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u="sng" dirty="0" smtClean="0"/>
              <a:t>六、</a:t>
            </a:r>
            <a:r>
              <a:rPr lang="zh-TW" altLang="en-US" sz="4800" b="1" u="sng" dirty="0" smtClean="0"/>
              <a:t>心得</a:t>
            </a:r>
            <a:endParaRPr lang="zh-TW" alt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282462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31640" y="2636912"/>
            <a:ext cx="68407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謝謝</a:t>
            </a:r>
            <a:r>
              <a:rPr lang="zh-TW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大家的</a:t>
            </a:r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聆聽</a:t>
            </a:r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51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zh-TW" altLang="en-US" sz="6000" dirty="0" smtClean="0">
                <a:solidFill>
                  <a:schemeClr val="bg1"/>
                </a:solidFill>
              </a:rPr>
              <a:t>大  綱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2664296" cy="37444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/>
              <a:t>一</a:t>
            </a:r>
            <a:r>
              <a:rPr lang="en-US" altLang="zh-TW" sz="4000" dirty="0" smtClean="0"/>
              <a:t>.</a:t>
            </a:r>
            <a:r>
              <a:rPr lang="zh-TW" altLang="en-US" sz="4000" dirty="0" smtClean="0"/>
              <a:t>動機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二</a:t>
            </a:r>
            <a:r>
              <a:rPr lang="en-US" altLang="zh-TW" sz="4000" dirty="0" smtClean="0"/>
              <a:t>.</a:t>
            </a:r>
            <a:r>
              <a:rPr lang="zh-TW" altLang="en-US" sz="4000" dirty="0" smtClean="0"/>
              <a:t>材料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三</a:t>
            </a:r>
            <a:r>
              <a:rPr lang="en-US" altLang="zh-TW" sz="4000" dirty="0" smtClean="0"/>
              <a:t>.</a:t>
            </a:r>
            <a:r>
              <a:rPr lang="zh-TW" altLang="en-US" sz="4000" dirty="0" smtClean="0"/>
              <a:t>過程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四</a:t>
            </a:r>
            <a:r>
              <a:rPr lang="en-US" altLang="zh-TW" sz="4000" dirty="0" smtClean="0"/>
              <a:t>.</a:t>
            </a:r>
            <a:r>
              <a:rPr lang="zh-TW" altLang="en-US" sz="4000" dirty="0" smtClean="0"/>
              <a:t>成品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五</a:t>
            </a:r>
            <a:r>
              <a:rPr lang="en-US" altLang="zh-TW" sz="4000" dirty="0" smtClean="0"/>
              <a:t>.</a:t>
            </a:r>
            <a:r>
              <a:rPr lang="zh-TW" altLang="en-US" sz="4000" dirty="0" smtClean="0"/>
              <a:t>心得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/>
          <a:stretch/>
        </p:blipFill>
        <p:spPr>
          <a:xfrm>
            <a:off x="4427984" y="2780928"/>
            <a:ext cx="394325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1"/>
          <a:stretch/>
        </p:blipFill>
        <p:spPr>
          <a:xfrm rot="10800000">
            <a:off x="6596008" y="3717032"/>
            <a:ext cx="1899919" cy="204666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u="sng" dirty="0" smtClean="0"/>
              <a:t>一</a:t>
            </a:r>
            <a:r>
              <a:rPr lang="en-US" altLang="zh-TW" sz="4800" u="sng" dirty="0" smtClean="0"/>
              <a:t>.</a:t>
            </a:r>
            <a:r>
              <a:rPr lang="zh-TW" altLang="en-US" sz="4800" u="sng" dirty="0"/>
              <a:t>、</a:t>
            </a:r>
            <a:r>
              <a:rPr lang="zh-TW" altLang="en-US" sz="4800" u="sng" dirty="0" smtClean="0"/>
              <a:t>動機</a:t>
            </a:r>
            <a:endParaRPr lang="zh-TW" altLang="en-US" sz="4800" u="sng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4330824" cy="43951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有</a:t>
            </a:r>
            <a:r>
              <a:rPr lang="zh-TW" altLang="en-US" sz="2800" dirty="0"/>
              <a:t>一次</a:t>
            </a:r>
            <a:r>
              <a:rPr lang="zh-TW" altLang="en-US" sz="2800" dirty="0" smtClean="0"/>
              <a:t>家裡大掃除時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爸爸找到了奶奶以前摺紙書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我新奇的翻開它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發現裡面摺出來的東西都很有趣</a:t>
            </a:r>
            <a:r>
              <a:rPr lang="zh-TW" altLang="en-US" sz="2800" dirty="0"/>
              <a:t>。</a:t>
            </a:r>
            <a:r>
              <a:rPr lang="zh-TW" altLang="en-US" sz="2800" dirty="0" smtClean="0"/>
              <a:t>而且家裡還有很多舊月曆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所以就想到如果它們結合起來會是什麼樣子呢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                                                                                                                                                         </a:t>
            </a:r>
            <a:endParaRPr lang="en-US" altLang="zh-TW" sz="28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8665" y="2220247"/>
            <a:ext cx="2423160" cy="1816331"/>
          </a:xfrm>
        </p:spPr>
      </p:pic>
    </p:spTree>
    <p:extLst>
      <p:ext uri="{BB962C8B-B14F-4D97-AF65-F5344CB8AC3E}">
        <p14:creationId xmlns:p14="http://schemas.microsoft.com/office/powerpoint/2010/main" val="85621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u="sng" dirty="0" smtClean="0"/>
              <a:t>二 </a:t>
            </a:r>
            <a:r>
              <a:rPr lang="zh-TW" altLang="en-US" sz="4800" b="1" u="sng" dirty="0"/>
              <a:t>、</a:t>
            </a:r>
            <a:r>
              <a:rPr lang="zh-TW" altLang="en-US" sz="4800" b="1" u="sng" dirty="0" smtClean="0"/>
              <a:t>材料</a:t>
            </a:r>
            <a:endParaRPr lang="zh-TW" altLang="en-US" sz="4800" b="1" u="sng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3401520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/>
              <a:t>1.</a:t>
            </a:r>
            <a:r>
              <a:rPr lang="zh-TW" altLang="en-US" sz="4000" dirty="0" smtClean="0"/>
              <a:t>色紙</a:t>
            </a:r>
            <a:endParaRPr lang="en-US" altLang="zh-TW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/>
              <a:t>2.</a:t>
            </a:r>
            <a:r>
              <a:rPr lang="zh-TW" altLang="en-US" sz="4000" dirty="0" smtClean="0"/>
              <a:t>美工刀</a:t>
            </a:r>
            <a:endParaRPr lang="en-US" altLang="zh-TW" sz="4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/>
              <a:t>3.</a:t>
            </a:r>
            <a:r>
              <a:rPr lang="zh-TW" altLang="en-US" sz="4000" dirty="0" smtClean="0"/>
              <a:t>月曆</a:t>
            </a:r>
            <a:endParaRPr lang="en-US" altLang="zh-TW" sz="4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/>
              <a:t>4.</a:t>
            </a:r>
            <a:r>
              <a:rPr lang="zh-TW" altLang="en-US" sz="4000" dirty="0" smtClean="0"/>
              <a:t>廣告</a:t>
            </a:r>
            <a:r>
              <a:rPr lang="zh-TW" altLang="en-US" sz="4000" dirty="0"/>
              <a:t>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 smtClean="0"/>
              <a:t>5.</a:t>
            </a:r>
            <a:r>
              <a:rPr lang="zh-TW" altLang="en-US" sz="4000" dirty="0" smtClean="0"/>
              <a:t>白膠</a:t>
            </a:r>
            <a:endParaRPr lang="en-US" altLang="zh-TW" sz="4000" dirty="0" smtClean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159" y="2223665"/>
            <a:ext cx="4187142" cy="3141428"/>
          </a:xfrm>
        </p:spPr>
      </p:pic>
    </p:spTree>
    <p:extLst>
      <p:ext uri="{BB962C8B-B14F-4D97-AF65-F5344CB8AC3E}">
        <p14:creationId xmlns:p14="http://schemas.microsoft.com/office/powerpoint/2010/main" val="2110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5300" u="sng" dirty="0" smtClean="0"/>
              <a:t>三</a:t>
            </a:r>
            <a:r>
              <a:rPr lang="zh-TW" altLang="en-US" sz="5300" u="sng" dirty="0"/>
              <a:t>、</a:t>
            </a:r>
            <a:r>
              <a:rPr lang="zh-TW" altLang="en-US" sz="5300" u="sng" dirty="0" smtClean="0"/>
              <a:t>過程</a:t>
            </a:r>
            <a:endParaRPr lang="zh-TW" altLang="en-US" sz="5300" u="sng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</a:rPr>
              <a:t>蒐集</a:t>
            </a:r>
            <a:r>
              <a:rPr lang="zh-TW" altLang="en-US" sz="3200" dirty="0">
                <a:solidFill>
                  <a:schemeClr val="tx1"/>
                </a:solidFill>
              </a:rPr>
              <a:t>廣告</a:t>
            </a:r>
            <a:r>
              <a:rPr lang="zh-TW" altLang="en-US" sz="3200" dirty="0" smtClean="0">
                <a:solidFill>
                  <a:schemeClr val="tx1"/>
                </a:solidFill>
              </a:rPr>
              <a:t>紙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pic>
        <p:nvPicPr>
          <p:cNvPr id="18" name="內容版面配置區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5" y="3429000"/>
            <a:ext cx="3597600" cy="2697163"/>
          </a:xfrm>
        </p:spPr>
      </p:pic>
      <p:sp>
        <p:nvSpPr>
          <p:cNvPr id="17" name="文字版面配置區 16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en-US" altLang="zh-TW" sz="2800" dirty="0"/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</a:rPr>
              <a:t>廣告</a:t>
            </a:r>
            <a:r>
              <a:rPr lang="zh-TW" altLang="en-US" sz="3200" dirty="0">
                <a:solidFill>
                  <a:schemeClr val="tx1"/>
                </a:solidFill>
              </a:rPr>
              <a:t>紙裁成</a:t>
            </a:r>
            <a:r>
              <a:rPr lang="zh-TW" altLang="en-US" sz="3200" dirty="0" smtClean="0">
                <a:solidFill>
                  <a:schemeClr val="tx1"/>
                </a:solidFill>
              </a:rPr>
              <a:t>正方形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24" name="內容版面配置區 2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62" y="3430919"/>
            <a:ext cx="3445625" cy="2693324"/>
          </a:xfrm>
        </p:spPr>
      </p:pic>
    </p:spTree>
    <p:extLst>
      <p:ext uri="{BB962C8B-B14F-4D97-AF65-F5344CB8AC3E}">
        <p14:creationId xmlns:p14="http://schemas.microsoft.com/office/powerpoint/2010/main" val="214424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110" y="3453434"/>
            <a:ext cx="3072341" cy="230339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u="sng" dirty="0"/>
              <a:t>三、過程</a:t>
            </a:r>
            <a:endParaRPr lang="zh-TW" altLang="en-US" sz="4800" u="sng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611560" y="1988840"/>
            <a:ext cx="7092950" cy="762000"/>
          </a:xfrm>
        </p:spPr>
        <p:txBody>
          <a:bodyPr anchor="ctr">
            <a:normAutofit/>
          </a:bodyPr>
          <a:lstStyle/>
          <a:p>
            <a:r>
              <a:rPr lang="en-US" altLang="zh-TW" sz="3200" b="1" dirty="0" smtClean="0"/>
              <a:t>3.</a:t>
            </a:r>
            <a:r>
              <a:rPr lang="zh-TW" altLang="en-US" sz="3200" b="1" dirty="0" smtClean="0"/>
              <a:t>依照</a:t>
            </a:r>
            <a:r>
              <a:rPr lang="zh-TW" altLang="en-US" sz="3200" b="1" dirty="0"/>
              <a:t>摺紙</a:t>
            </a:r>
            <a:r>
              <a:rPr lang="zh-TW" altLang="en-US" sz="3200" b="1" dirty="0" smtClean="0"/>
              <a:t>書練習</a:t>
            </a:r>
            <a:endParaRPr lang="en-US" altLang="zh-TW" sz="3200" b="1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/>
          <a:stretch/>
        </p:blipFill>
        <p:spPr>
          <a:xfrm rot="5400000">
            <a:off x="2994555" y="3422268"/>
            <a:ext cx="3072341" cy="23657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t="7330" r="8258" b="10320"/>
          <a:stretch/>
        </p:blipFill>
        <p:spPr>
          <a:xfrm rot="5400000">
            <a:off x="5699365" y="3297260"/>
            <a:ext cx="3144349" cy="25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283848" y="3457123"/>
            <a:ext cx="3092138" cy="231581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u="sng" dirty="0" smtClean="0"/>
              <a:t>三</a:t>
            </a:r>
            <a:r>
              <a:rPr lang="zh-TW" altLang="en-US" sz="4800" u="sng" dirty="0"/>
              <a:t>、</a:t>
            </a:r>
            <a:r>
              <a:rPr lang="zh-TW" altLang="en-US" sz="4800" u="sng" dirty="0" smtClean="0"/>
              <a:t>過程</a:t>
            </a:r>
            <a:endParaRPr lang="zh-TW" altLang="en-US" sz="4800" u="sng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4294967295"/>
          </p:nvPr>
        </p:nvSpPr>
        <p:spPr>
          <a:xfrm>
            <a:off x="683568" y="1916832"/>
            <a:ext cx="8064500" cy="762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TW" sz="3200" b="1" dirty="0" smtClean="0"/>
              <a:t>4.</a:t>
            </a:r>
            <a:r>
              <a:rPr lang="zh-TW" altLang="en-US" sz="3200" b="1" dirty="0" smtClean="0"/>
              <a:t>看</a:t>
            </a:r>
            <a:r>
              <a:rPr lang="zh-TW" altLang="en-US" sz="3200" b="1" dirty="0"/>
              <a:t>摺紙</a:t>
            </a:r>
            <a:r>
              <a:rPr lang="zh-TW" altLang="en-US" sz="3200" b="1" dirty="0" smtClean="0"/>
              <a:t>影片練習</a:t>
            </a:r>
            <a:endParaRPr lang="zh-TW" altLang="en-US" sz="32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7796" y="3453003"/>
            <a:ext cx="3072341" cy="230425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r="8802" b="49610"/>
          <a:stretch/>
        </p:blipFill>
        <p:spPr>
          <a:xfrm rot="10800000">
            <a:off x="5619598" y="2996952"/>
            <a:ext cx="2840833" cy="148917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98" y="4605131"/>
            <a:ext cx="2949631" cy="16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0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u="sng" dirty="0" smtClean="0"/>
              <a:t>三</a:t>
            </a:r>
            <a:r>
              <a:rPr lang="zh-TW" altLang="en-US" sz="4800" u="sng" dirty="0"/>
              <a:t>、</a:t>
            </a:r>
            <a:r>
              <a:rPr lang="zh-TW" altLang="en-US" sz="4800" u="sng" dirty="0" smtClean="0"/>
              <a:t>過程</a:t>
            </a:r>
            <a:endParaRPr lang="zh-TW" altLang="en-US" sz="48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3822192" cy="639762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5.</a:t>
            </a:r>
            <a:r>
              <a:rPr lang="zh-TW" altLang="en-US" sz="3200" dirty="0" smtClean="0">
                <a:solidFill>
                  <a:schemeClr val="tx1"/>
                </a:solidFill>
              </a:rPr>
              <a:t>挑選月曆         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782042" y="2947636"/>
            <a:ext cx="3187428" cy="2952328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211960" y="2169962"/>
            <a:ext cx="4254240" cy="648072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6</a:t>
            </a:r>
            <a:r>
              <a:rPr lang="en-US" altLang="zh-TW" sz="3200" dirty="0" smtClean="0">
                <a:solidFill>
                  <a:schemeClr val="tx1"/>
                </a:solidFill>
              </a:rPr>
              <a:t>.</a:t>
            </a:r>
            <a:r>
              <a:rPr lang="zh-TW" altLang="en-US" sz="3200" dirty="0" smtClean="0">
                <a:solidFill>
                  <a:schemeClr val="tx1"/>
                </a:solidFill>
              </a:rPr>
              <a:t>摺出適合的樣式黏</a:t>
            </a:r>
            <a:r>
              <a:rPr lang="zh-TW" altLang="en-US" sz="3200" dirty="0" smtClean="0">
                <a:solidFill>
                  <a:schemeClr val="tx1"/>
                </a:solidFill>
              </a:rPr>
              <a:t>上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4652"/>
          <a:stretch/>
        </p:blipFill>
        <p:spPr>
          <a:xfrm rot="10800000">
            <a:off x="4788024" y="2852936"/>
            <a:ext cx="30243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9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u="sng" dirty="0" smtClean="0"/>
              <a:t>四</a:t>
            </a:r>
            <a:r>
              <a:rPr lang="zh-TW" altLang="en-US" sz="4800" u="sng" dirty="0"/>
              <a:t>、</a:t>
            </a:r>
            <a:r>
              <a:rPr lang="zh-TW" altLang="en-US" sz="4800" u="sng" dirty="0" smtClean="0"/>
              <a:t>成品</a:t>
            </a:r>
            <a:r>
              <a:rPr lang="zh-TW" altLang="en-US" sz="4800" u="sng" dirty="0" smtClean="0"/>
              <a:t>展示</a:t>
            </a:r>
            <a:endParaRPr lang="zh-TW" altLang="en-US" sz="4800" u="sng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3346" r="3799" b="4334"/>
          <a:stretch/>
        </p:blipFill>
        <p:spPr>
          <a:xfrm rot="10800000">
            <a:off x="4669541" y="4172107"/>
            <a:ext cx="3529012" cy="2239963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475" r="8195" b="1853"/>
          <a:stretch/>
        </p:blipFill>
        <p:spPr>
          <a:xfrm rot="10800000">
            <a:off x="4716015" y="1815272"/>
            <a:ext cx="3456384" cy="2173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b="3344"/>
          <a:stretch/>
        </p:blipFill>
        <p:spPr>
          <a:xfrm rot="10800000">
            <a:off x="865385" y="1847935"/>
            <a:ext cx="3275856" cy="218423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4512" r="6103" b="3218"/>
          <a:stretch/>
        </p:blipFill>
        <p:spPr>
          <a:xfrm rot="10800000">
            <a:off x="721366" y="4221087"/>
            <a:ext cx="3448915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5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658</TotalTime>
  <Words>268</Words>
  <Application>Microsoft Office PowerPoint</Application>
  <PresentationFormat>如螢幕大小 (4:3)</PresentationFormat>
  <Paragraphs>54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波形</vt:lpstr>
      <vt:lpstr>我的摺紙世界</vt:lpstr>
      <vt:lpstr> 大  綱</vt:lpstr>
      <vt:lpstr>一.、動機</vt:lpstr>
      <vt:lpstr>二 、材料</vt:lpstr>
      <vt:lpstr> 三、過程</vt:lpstr>
      <vt:lpstr>三、過程</vt:lpstr>
      <vt:lpstr>三、過程</vt:lpstr>
      <vt:lpstr>三、過程</vt:lpstr>
      <vt:lpstr>四、成品展示</vt:lpstr>
      <vt:lpstr>五、成品展示</vt:lpstr>
      <vt:lpstr>六、心得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我的摺紙世界</dc:title>
  <dc:creator>user</dc:creator>
  <cp:lastModifiedBy>user</cp:lastModifiedBy>
  <cp:revision>120</cp:revision>
  <dcterms:created xsi:type="dcterms:W3CDTF">2022-09-11T07:12:21Z</dcterms:created>
  <dcterms:modified xsi:type="dcterms:W3CDTF">2022-09-21T23:28:19Z</dcterms:modified>
</cp:coreProperties>
</file>