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B"/>
    <a:srgbClr val="F1F8EC"/>
    <a:srgbClr val="EFFFFF"/>
    <a:srgbClr val="EBFAFF"/>
    <a:srgbClr val="FFF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043326-9B46-4223-8BE6-77189A4B6CDB}" v="94" dt="2022-09-11T10:40:03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sahs Cheng" userId="58fdda2417762ea2" providerId="LiveId" clId="{AB043326-9B46-4223-8BE6-77189A4B6CDB}"/>
    <pc:docChg chg="undo custSel addSld delSld modSld sldOrd modMainMaster">
      <pc:chgData name="teresahs Cheng" userId="58fdda2417762ea2" providerId="LiveId" clId="{AB043326-9B46-4223-8BE6-77189A4B6CDB}" dt="2022-09-11T10:40:03.059" v="591"/>
      <pc:docMkLst>
        <pc:docMk/>
      </pc:docMkLst>
      <pc:sldChg chg="addSp delSp modSp mod setBg addAnim delDesignElem">
        <pc:chgData name="teresahs Cheng" userId="58fdda2417762ea2" providerId="LiveId" clId="{AB043326-9B46-4223-8BE6-77189A4B6CDB}" dt="2022-09-11T10:35:42.996" v="568"/>
        <pc:sldMkLst>
          <pc:docMk/>
          <pc:sldMk cId="4147366816" sldId="256"/>
        </pc:sldMkLst>
        <pc:spChg chg="mod">
          <ac:chgData name="teresahs Cheng" userId="58fdda2417762ea2" providerId="LiveId" clId="{AB043326-9B46-4223-8BE6-77189A4B6CDB}" dt="2022-09-11T10:28:23.580" v="490" actId="255"/>
          <ac:spMkLst>
            <pc:docMk/>
            <pc:sldMk cId="4147366816" sldId="256"/>
            <ac:spMk id="2" creationId="{DCA36655-E913-862F-EE26-ACB94FC9F45D}"/>
          </ac:spMkLst>
        </pc:spChg>
        <pc:spChg chg="mod">
          <ac:chgData name="teresahs Cheng" userId="58fdda2417762ea2" providerId="LiveId" clId="{AB043326-9B46-4223-8BE6-77189A4B6CDB}" dt="2022-09-11T10:28:10.761" v="488" actId="14100"/>
          <ac:spMkLst>
            <pc:docMk/>
            <pc:sldMk cId="4147366816" sldId="256"/>
            <ac:spMk id="3" creationId="{22547943-8465-8F28-D681-3C1BB5C8DAFB}"/>
          </ac:spMkLst>
        </pc:spChg>
        <pc:spChg chg="add del">
          <ac:chgData name="teresahs Cheng" userId="58fdda2417762ea2" providerId="LiveId" clId="{AB043326-9B46-4223-8BE6-77189A4B6CDB}" dt="2022-09-11T09:35:10.753" v="23" actId="26606"/>
          <ac:spMkLst>
            <pc:docMk/>
            <pc:sldMk cId="4147366816" sldId="256"/>
            <ac:spMk id="6" creationId="{362D44EE-C852-4460-B8B5-C4F2BC20510C}"/>
          </ac:spMkLst>
        </pc:spChg>
        <pc:spChg chg="add del">
          <ac:chgData name="teresahs Cheng" userId="58fdda2417762ea2" providerId="LiveId" clId="{AB043326-9B46-4223-8BE6-77189A4B6CDB}" dt="2022-09-11T09:35:10.753" v="23" actId="26606"/>
          <ac:spMkLst>
            <pc:docMk/>
            <pc:sldMk cId="4147366816" sldId="256"/>
            <ac:spMk id="7" creationId="{658970D8-8D1D-4B5C-894B-E871CC86543D}"/>
          </ac:spMkLst>
        </pc:spChg>
        <pc:spChg chg="add del">
          <ac:chgData name="teresahs Cheng" userId="58fdda2417762ea2" providerId="LiveId" clId="{AB043326-9B46-4223-8BE6-77189A4B6CDB}" dt="2022-09-11T09:35:10.753" v="23" actId="26606"/>
          <ac:spMkLst>
            <pc:docMk/>
            <pc:sldMk cId="4147366816" sldId="256"/>
            <ac:spMk id="8" creationId="{F227E5B6-9132-43CA-B503-37A18562ADF2}"/>
          </ac:spMkLst>
        </pc:spChg>
        <pc:spChg chg="add del">
          <ac:chgData name="teresahs Cheng" userId="58fdda2417762ea2" providerId="LiveId" clId="{AB043326-9B46-4223-8BE6-77189A4B6CDB}" dt="2022-09-11T09:33:55.642" v="17" actId="26606"/>
          <ac:spMkLst>
            <pc:docMk/>
            <pc:sldMk cId="4147366816" sldId="256"/>
            <ac:spMk id="9" creationId="{C82BAEE8-511C-4F88-8C15-CCCB76D02855}"/>
          </ac:spMkLst>
        </pc:spChg>
        <pc:spChg chg="add del">
          <ac:chgData name="teresahs Cheng" userId="58fdda2417762ea2" providerId="LiveId" clId="{AB043326-9B46-4223-8BE6-77189A4B6CDB}" dt="2022-09-11T09:35:10.753" v="23" actId="26606"/>
          <ac:spMkLst>
            <pc:docMk/>
            <pc:sldMk cId="4147366816" sldId="256"/>
            <ac:spMk id="10" creationId="{03C2051E-A88D-48E5-BACF-AAED17892722}"/>
          </ac:spMkLst>
        </pc:spChg>
        <pc:spChg chg="add del">
          <ac:chgData name="teresahs Cheng" userId="58fdda2417762ea2" providerId="LiveId" clId="{AB043326-9B46-4223-8BE6-77189A4B6CDB}" dt="2022-09-11T09:33:55.642" v="17" actId="26606"/>
          <ac:spMkLst>
            <pc:docMk/>
            <pc:sldMk cId="4147366816" sldId="256"/>
            <ac:spMk id="11" creationId="{B8063F48-0666-4FAD-93CE-260C63B1BFEB}"/>
          </ac:spMkLst>
        </pc:spChg>
        <pc:spChg chg="add del">
          <ac:chgData name="teresahs Cheng" userId="58fdda2417762ea2" providerId="LiveId" clId="{AB043326-9B46-4223-8BE6-77189A4B6CDB}" dt="2022-09-11T09:35:10.753" v="23" actId="26606"/>
          <ac:spMkLst>
            <pc:docMk/>
            <pc:sldMk cId="4147366816" sldId="256"/>
            <ac:spMk id="12" creationId="{7821A508-2985-4905-874A-527429BAABFA}"/>
          </ac:spMkLst>
        </pc:spChg>
        <pc:spChg chg="add del">
          <ac:chgData name="teresahs Cheng" userId="58fdda2417762ea2" providerId="LiveId" clId="{AB043326-9B46-4223-8BE6-77189A4B6CDB}" dt="2022-09-11T09:33:55.642" v="17" actId="26606"/>
          <ac:spMkLst>
            <pc:docMk/>
            <pc:sldMk cId="4147366816" sldId="256"/>
            <ac:spMk id="13" creationId="{3902F946-F788-48B1-8FE8-1260C20C8544}"/>
          </ac:spMkLst>
        </pc:spChg>
        <pc:spChg chg="add del">
          <ac:chgData name="teresahs Cheng" userId="58fdda2417762ea2" providerId="LiveId" clId="{AB043326-9B46-4223-8BE6-77189A4B6CDB}" dt="2022-09-11T09:35:10.753" v="23" actId="26606"/>
          <ac:spMkLst>
            <pc:docMk/>
            <pc:sldMk cId="4147366816" sldId="256"/>
            <ac:spMk id="14" creationId="{D2929CB1-0E3C-4B2D-ADC5-0154FB33BA44}"/>
          </ac:spMkLst>
        </pc:spChg>
        <pc:spChg chg="add del">
          <ac:chgData name="teresahs Cheng" userId="58fdda2417762ea2" providerId="LiveId" clId="{AB043326-9B46-4223-8BE6-77189A4B6CDB}" dt="2022-09-11T09:33:55.642" v="17" actId="26606"/>
          <ac:spMkLst>
            <pc:docMk/>
            <pc:sldMk cId="4147366816" sldId="256"/>
            <ac:spMk id="15" creationId="{9782C6AC-9E78-4AC5-B98F-A466F06DB777}"/>
          </ac:spMkLst>
        </pc:spChg>
        <pc:spChg chg="add del">
          <ac:chgData name="teresahs Cheng" userId="58fdda2417762ea2" providerId="LiveId" clId="{AB043326-9B46-4223-8BE6-77189A4B6CDB}" dt="2022-09-11T09:33:55.642" v="17" actId="26606"/>
          <ac:spMkLst>
            <pc:docMk/>
            <pc:sldMk cId="4147366816" sldId="256"/>
            <ac:spMk id="17" creationId="{F92FB751-4193-4666-9F39-1CDF96FD0C14}"/>
          </ac:spMkLst>
        </pc:spChg>
        <pc:spChg chg="add del">
          <ac:chgData name="teresahs Cheng" userId="58fdda2417762ea2" providerId="LiveId" clId="{AB043326-9B46-4223-8BE6-77189A4B6CDB}" dt="2022-09-11T09:35:10.753" v="23" actId="26606"/>
          <ac:spMkLst>
            <pc:docMk/>
            <pc:sldMk cId="4147366816" sldId="256"/>
            <ac:spMk id="21" creationId="{5F2F0C84-BE8C-4DC2-A6D3-30349A801D5C}"/>
          </ac:spMkLst>
        </pc:spChg>
        <pc:spChg chg="add del">
          <ac:chgData name="teresahs Cheng" userId="58fdda2417762ea2" providerId="LiveId" clId="{AB043326-9B46-4223-8BE6-77189A4B6CDB}" dt="2022-09-11T09:35:19.019" v="25" actId="26606"/>
          <ac:spMkLst>
            <pc:docMk/>
            <pc:sldMk cId="4147366816" sldId="256"/>
            <ac:spMk id="23" creationId="{E91DC736-0EF8-4F87-9146-EBF1D2EE4D3D}"/>
          </ac:spMkLst>
        </pc:spChg>
        <pc:spChg chg="add del">
          <ac:chgData name="teresahs Cheng" userId="58fdda2417762ea2" providerId="LiveId" clId="{AB043326-9B46-4223-8BE6-77189A4B6CDB}" dt="2022-09-11T09:35:19.019" v="25" actId="26606"/>
          <ac:spMkLst>
            <pc:docMk/>
            <pc:sldMk cId="4147366816" sldId="256"/>
            <ac:spMk id="24" creationId="{097CD68E-23E3-4007-8847-CD0944C4F7BE}"/>
          </ac:spMkLst>
        </pc:spChg>
        <pc:spChg chg="add del">
          <ac:chgData name="teresahs Cheng" userId="58fdda2417762ea2" providerId="LiveId" clId="{AB043326-9B46-4223-8BE6-77189A4B6CDB}" dt="2022-09-11T09:35:19.019" v="25" actId="26606"/>
          <ac:spMkLst>
            <pc:docMk/>
            <pc:sldMk cId="4147366816" sldId="256"/>
            <ac:spMk id="25" creationId="{AF2F604E-43BE-4DC3-B983-E071523364F8}"/>
          </ac:spMkLst>
        </pc:spChg>
        <pc:spChg chg="add del">
          <ac:chgData name="teresahs Cheng" userId="58fdda2417762ea2" providerId="LiveId" clId="{AB043326-9B46-4223-8BE6-77189A4B6CDB}" dt="2022-09-11T09:35:19.019" v="25" actId="26606"/>
          <ac:spMkLst>
            <pc:docMk/>
            <pc:sldMk cId="4147366816" sldId="256"/>
            <ac:spMk id="26" creationId="{08C9B587-E65E-4B52-B37C-ABEBB6E87928}"/>
          </ac:spMkLst>
        </pc:spChg>
        <pc:spChg chg="add del">
          <ac:chgData name="teresahs Cheng" userId="58fdda2417762ea2" providerId="LiveId" clId="{AB043326-9B46-4223-8BE6-77189A4B6CDB}" dt="2022-09-11T09:35:23.954" v="27" actId="26606"/>
          <ac:spMkLst>
            <pc:docMk/>
            <pc:sldMk cId="4147366816" sldId="256"/>
            <ac:spMk id="28" creationId="{3C54F4CE-85F0-46ED-80DA-9518C9251AD1}"/>
          </ac:spMkLst>
        </pc:spChg>
        <pc:spChg chg="add del">
          <ac:chgData name="teresahs Cheng" userId="58fdda2417762ea2" providerId="LiveId" clId="{AB043326-9B46-4223-8BE6-77189A4B6CDB}" dt="2022-09-11T09:35:23.954" v="27" actId="26606"/>
          <ac:spMkLst>
            <pc:docMk/>
            <pc:sldMk cId="4147366816" sldId="256"/>
            <ac:spMk id="29" creationId="{DADD1FCA-8ACB-4958-81DD-4CDD6D3E1921}"/>
          </ac:spMkLst>
        </pc:spChg>
        <pc:spChg chg="add del">
          <ac:chgData name="teresahs Cheng" userId="58fdda2417762ea2" providerId="LiveId" clId="{AB043326-9B46-4223-8BE6-77189A4B6CDB}" dt="2022-09-11T09:35:29.679" v="29" actId="26606"/>
          <ac:spMkLst>
            <pc:docMk/>
            <pc:sldMk cId="4147366816" sldId="256"/>
            <ac:spMk id="31" creationId="{87CC2527-562A-4F69-B487-4371E5B243E7}"/>
          </ac:spMkLst>
        </pc:spChg>
        <pc:spChg chg="add del">
          <ac:chgData name="teresahs Cheng" userId="58fdda2417762ea2" providerId="LiveId" clId="{AB043326-9B46-4223-8BE6-77189A4B6CDB}" dt="2022-09-11T09:35:41.757" v="31" actId="26606"/>
          <ac:spMkLst>
            <pc:docMk/>
            <pc:sldMk cId="4147366816" sldId="256"/>
            <ac:spMk id="34" creationId="{5DCB5928-DC7D-4612-9922-441966E15627}"/>
          </ac:spMkLst>
        </pc:spChg>
        <pc:spChg chg="add del">
          <ac:chgData name="teresahs Cheng" userId="58fdda2417762ea2" providerId="LiveId" clId="{AB043326-9B46-4223-8BE6-77189A4B6CDB}" dt="2022-09-11T09:35:41.757" v="31" actId="26606"/>
          <ac:spMkLst>
            <pc:docMk/>
            <pc:sldMk cId="4147366816" sldId="256"/>
            <ac:spMk id="35" creationId="{682C1161-1736-45EC-99B7-33F3CAE9D517}"/>
          </ac:spMkLst>
        </pc:spChg>
        <pc:spChg chg="add del">
          <ac:chgData name="teresahs Cheng" userId="58fdda2417762ea2" providerId="LiveId" clId="{AB043326-9B46-4223-8BE6-77189A4B6CDB}" dt="2022-09-11T09:35:41.757" v="31" actId="26606"/>
          <ac:spMkLst>
            <pc:docMk/>
            <pc:sldMk cId="4147366816" sldId="256"/>
            <ac:spMk id="36" creationId="{84D4DDB8-B68F-45B0-9F62-C4279996F672}"/>
          </ac:spMkLst>
        </pc:spChg>
        <pc:spChg chg="add del">
          <ac:chgData name="teresahs Cheng" userId="58fdda2417762ea2" providerId="LiveId" clId="{AB043326-9B46-4223-8BE6-77189A4B6CDB}" dt="2022-09-11T09:35:41.757" v="31" actId="26606"/>
          <ac:spMkLst>
            <pc:docMk/>
            <pc:sldMk cId="4147366816" sldId="256"/>
            <ac:spMk id="37" creationId="{AF2F604E-43BE-4DC3-B983-E071523364F8}"/>
          </ac:spMkLst>
        </pc:spChg>
        <pc:spChg chg="add del">
          <ac:chgData name="teresahs Cheng" userId="58fdda2417762ea2" providerId="LiveId" clId="{AB043326-9B46-4223-8BE6-77189A4B6CDB}" dt="2022-09-11T09:35:41.757" v="31" actId="26606"/>
          <ac:spMkLst>
            <pc:docMk/>
            <pc:sldMk cId="4147366816" sldId="256"/>
            <ac:spMk id="38" creationId="{08C9B587-E65E-4B52-B37C-ABEBB6E87928}"/>
          </ac:spMkLst>
        </pc:spChg>
        <pc:spChg chg="add del">
          <ac:chgData name="teresahs Cheng" userId="58fdda2417762ea2" providerId="LiveId" clId="{AB043326-9B46-4223-8BE6-77189A4B6CDB}" dt="2022-09-11T09:36:09.704" v="33" actId="26606"/>
          <ac:spMkLst>
            <pc:docMk/>
            <pc:sldMk cId="4147366816" sldId="256"/>
            <ac:spMk id="40" creationId="{3E443FD7-A66B-4AA0-872D-B088B9BC5F17}"/>
          </ac:spMkLst>
        </pc:spChg>
        <pc:spChg chg="add del">
          <ac:chgData name="teresahs Cheng" userId="58fdda2417762ea2" providerId="LiveId" clId="{AB043326-9B46-4223-8BE6-77189A4B6CDB}" dt="2022-09-11T09:36:09.704" v="33" actId="26606"/>
          <ac:spMkLst>
            <pc:docMk/>
            <pc:sldMk cId="4147366816" sldId="256"/>
            <ac:spMk id="41" creationId="{C04BE0EF-3561-49B4-9A29-F283168A91C7}"/>
          </ac:spMkLst>
        </pc:spChg>
        <pc:spChg chg="add del">
          <ac:chgData name="teresahs Cheng" userId="58fdda2417762ea2" providerId="LiveId" clId="{AB043326-9B46-4223-8BE6-77189A4B6CDB}" dt="2022-09-11T09:38:49.820" v="52" actId="26606"/>
          <ac:spMkLst>
            <pc:docMk/>
            <pc:sldMk cId="4147366816" sldId="256"/>
            <ac:spMk id="43" creationId="{E91DC736-0EF8-4F87-9146-EBF1D2EE4D3D}"/>
          </ac:spMkLst>
        </pc:spChg>
        <pc:spChg chg="add del">
          <ac:chgData name="teresahs Cheng" userId="58fdda2417762ea2" providerId="LiveId" clId="{AB043326-9B46-4223-8BE6-77189A4B6CDB}" dt="2022-09-11T09:38:49.820" v="52" actId="26606"/>
          <ac:spMkLst>
            <pc:docMk/>
            <pc:sldMk cId="4147366816" sldId="256"/>
            <ac:spMk id="44" creationId="{097CD68E-23E3-4007-8847-CD0944C4F7BE}"/>
          </ac:spMkLst>
        </pc:spChg>
        <pc:spChg chg="add del">
          <ac:chgData name="teresahs Cheng" userId="58fdda2417762ea2" providerId="LiveId" clId="{AB043326-9B46-4223-8BE6-77189A4B6CDB}" dt="2022-09-11T09:38:49.820" v="52" actId="26606"/>
          <ac:spMkLst>
            <pc:docMk/>
            <pc:sldMk cId="4147366816" sldId="256"/>
            <ac:spMk id="45" creationId="{AF2F604E-43BE-4DC3-B983-E071523364F8}"/>
          </ac:spMkLst>
        </pc:spChg>
        <pc:spChg chg="add del">
          <ac:chgData name="teresahs Cheng" userId="58fdda2417762ea2" providerId="LiveId" clId="{AB043326-9B46-4223-8BE6-77189A4B6CDB}" dt="2022-09-11T09:38:49.820" v="52" actId="26606"/>
          <ac:spMkLst>
            <pc:docMk/>
            <pc:sldMk cId="4147366816" sldId="256"/>
            <ac:spMk id="46" creationId="{08C9B587-E65E-4B52-B37C-ABEBB6E87928}"/>
          </ac:spMkLst>
        </pc:spChg>
        <pc:spChg chg="add">
          <ac:chgData name="teresahs Cheng" userId="58fdda2417762ea2" providerId="LiveId" clId="{AB043326-9B46-4223-8BE6-77189A4B6CDB}" dt="2022-09-11T09:38:49.820" v="52" actId="26606"/>
          <ac:spMkLst>
            <pc:docMk/>
            <pc:sldMk cId="4147366816" sldId="256"/>
            <ac:spMk id="51" creationId="{E91DC736-0EF8-4F87-9146-EBF1D2EE4D3D}"/>
          </ac:spMkLst>
        </pc:spChg>
        <pc:spChg chg="add">
          <ac:chgData name="teresahs Cheng" userId="58fdda2417762ea2" providerId="LiveId" clId="{AB043326-9B46-4223-8BE6-77189A4B6CDB}" dt="2022-09-11T09:38:49.820" v="52" actId="26606"/>
          <ac:spMkLst>
            <pc:docMk/>
            <pc:sldMk cId="4147366816" sldId="256"/>
            <ac:spMk id="53" creationId="{097CD68E-23E3-4007-8847-CD0944C4F7BE}"/>
          </ac:spMkLst>
        </pc:spChg>
        <pc:spChg chg="add">
          <ac:chgData name="teresahs Cheng" userId="58fdda2417762ea2" providerId="LiveId" clId="{AB043326-9B46-4223-8BE6-77189A4B6CDB}" dt="2022-09-11T09:38:49.820" v="52" actId="26606"/>
          <ac:spMkLst>
            <pc:docMk/>
            <pc:sldMk cId="4147366816" sldId="256"/>
            <ac:spMk id="55" creationId="{AF2F604E-43BE-4DC3-B983-E071523364F8}"/>
          </ac:spMkLst>
        </pc:spChg>
        <pc:spChg chg="add">
          <ac:chgData name="teresahs Cheng" userId="58fdda2417762ea2" providerId="LiveId" clId="{AB043326-9B46-4223-8BE6-77189A4B6CDB}" dt="2022-09-11T09:38:49.820" v="52" actId="26606"/>
          <ac:spMkLst>
            <pc:docMk/>
            <pc:sldMk cId="4147366816" sldId="256"/>
            <ac:spMk id="57" creationId="{08C9B587-E65E-4B52-B37C-ABEBB6E87928}"/>
          </ac:spMkLst>
        </pc:spChg>
        <pc:grpChg chg="add del">
          <ac:chgData name="teresahs Cheng" userId="58fdda2417762ea2" providerId="LiveId" clId="{AB043326-9B46-4223-8BE6-77189A4B6CDB}" dt="2022-09-11T09:33:55.642" v="17" actId="26606"/>
          <ac:grpSpMkLst>
            <pc:docMk/>
            <pc:sldMk cId="4147366816" sldId="256"/>
            <ac:grpSpMk id="19" creationId="{CC547666-6BC2-4126-AF64-5A7DE9FE88A4}"/>
          </ac:grpSpMkLst>
        </pc:grpChg>
        <pc:picChg chg="add mod ord">
          <ac:chgData name="teresahs Cheng" userId="58fdda2417762ea2" providerId="LiveId" clId="{AB043326-9B46-4223-8BE6-77189A4B6CDB}" dt="2022-09-11T09:36:09.714" v="34" actId="26606"/>
          <ac:picMkLst>
            <pc:docMk/>
            <pc:sldMk cId="4147366816" sldId="256"/>
            <ac:picMk id="4" creationId="{FEE857AF-C43B-C1E4-90DA-5F405664588F}"/>
          </ac:picMkLst>
        </pc:picChg>
        <pc:cxnChg chg="add del">
          <ac:chgData name="teresahs Cheng" userId="58fdda2417762ea2" providerId="LiveId" clId="{AB043326-9B46-4223-8BE6-77189A4B6CDB}" dt="2022-09-11T09:35:29.679" v="29" actId="26606"/>
          <ac:cxnSpMkLst>
            <pc:docMk/>
            <pc:sldMk cId="4147366816" sldId="256"/>
            <ac:cxnSpMk id="32" creationId="{BCDAEC91-5BCE-4B55-9CC0-43EF94CB734B}"/>
          </ac:cxnSpMkLst>
        </pc:cxnChg>
      </pc:sldChg>
      <pc:sldChg chg="addSp delSp modSp mod setBg modAnim setClrOvrMap">
        <pc:chgData name="teresahs Cheng" userId="58fdda2417762ea2" providerId="LiveId" clId="{AB043326-9B46-4223-8BE6-77189A4B6CDB}" dt="2022-09-11T10:39:04.990" v="582"/>
        <pc:sldMkLst>
          <pc:docMk/>
          <pc:sldMk cId="2639967868" sldId="257"/>
        </pc:sldMkLst>
        <pc:spChg chg="mod">
          <ac:chgData name="teresahs Cheng" userId="58fdda2417762ea2" providerId="LiveId" clId="{AB043326-9B46-4223-8BE6-77189A4B6CDB}" dt="2022-09-11T10:39:03.871" v="581" actId="1076"/>
          <ac:spMkLst>
            <pc:docMk/>
            <pc:sldMk cId="2639967868" sldId="257"/>
            <ac:spMk id="2" creationId="{241AC2C1-E78C-7617-E25B-5BE36CDEC4DA}"/>
          </ac:spMkLst>
        </pc:spChg>
        <pc:spChg chg="mod ord">
          <ac:chgData name="teresahs Cheng" userId="58fdda2417762ea2" providerId="LiveId" clId="{AB043326-9B46-4223-8BE6-77189A4B6CDB}" dt="2022-09-11T10:29:00.989" v="497" actId="14100"/>
          <ac:spMkLst>
            <pc:docMk/>
            <pc:sldMk cId="2639967868" sldId="257"/>
            <ac:spMk id="3" creationId="{AB7BF7AB-E0AB-647E-C981-E6D3A3B21817}"/>
          </ac:spMkLst>
        </pc:spChg>
        <pc:spChg chg="add del">
          <ac:chgData name="teresahs Cheng" userId="58fdda2417762ea2" providerId="LiveId" clId="{AB043326-9B46-4223-8BE6-77189A4B6CDB}" dt="2022-09-11T09:37:30.229" v="40" actId="26606"/>
          <ac:spMkLst>
            <pc:docMk/>
            <pc:sldMk cId="2639967868" sldId="257"/>
            <ac:spMk id="1031" creationId="{F13C74B1-5B17-4795-BED0-7140497B445A}"/>
          </ac:spMkLst>
        </pc:spChg>
        <pc:spChg chg="add del">
          <ac:chgData name="teresahs Cheng" userId="58fdda2417762ea2" providerId="LiveId" clId="{AB043326-9B46-4223-8BE6-77189A4B6CDB}" dt="2022-09-11T09:37:30.229" v="40" actId="26606"/>
          <ac:spMkLst>
            <pc:docMk/>
            <pc:sldMk cId="2639967868" sldId="257"/>
            <ac:spMk id="1033" creationId="{D4974D33-8DC5-464E-8C6D-BE58F0669C17}"/>
          </ac:spMkLst>
        </pc:spChg>
        <pc:spChg chg="add del">
          <ac:chgData name="teresahs Cheng" userId="58fdda2417762ea2" providerId="LiveId" clId="{AB043326-9B46-4223-8BE6-77189A4B6CDB}" dt="2022-09-11T09:37:35.041" v="42" actId="26606"/>
          <ac:spMkLst>
            <pc:docMk/>
            <pc:sldMk cId="2639967868" sldId="257"/>
            <ac:spMk id="1035" creationId="{79BB35BC-D5C2-4C8B-A22A-A71E6191913B}"/>
          </ac:spMkLst>
        </pc:spChg>
        <pc:spChg chg="add del">
          <ac:chgData name="teresahs Cheng" userId="58fdda2417762ea2" providerId="LiveId" clId="{AB043326-9B46-4223-8BE6-77189A4B6CDB}" dt="2022-09-11T09:37:54.966" v="44" actId="26606"/>
          <ac:spMkLst>
            <pc:docMk/>
            <pc:sldMk cId="2639967868" sldId="257"/>
            <ac:spMk id="1037" creationId="{04812C46-200A-4DEB-A05E-3ED6C68C2387}"/>
          </ac:spMkLst>
        </pc:spChg>
        <pc:spChg chg="add del">
          <ac:chgData name="teresahs Cheng" userId="58fdda2417762ea2" providerId="LiveId" clId="{AB043326-9B46-4223-8BE6-77189A4B6CDB}" dt="2022-09-11T09:37:54.966" v="44" actId="26606"/>
          <ac:spMkLst>
            <pc:docMk/>
            <pc:sldMk cId="2639967868" sldId="257"/>
            <ac:spMk id="1038" creationId="{D1EA859B-E555-4109-94F3-6700E046E008}"/>
          </ac:spMkLst>
        </pc:spChg>
        <pc:spChg chg="add del">
          <ac:chgData name="teresahs Cheng" userId="58fdda2417762ea2" providerId="LiveId" clId="{AB043326-9B46-4223-8BE6-77189A4B6CDB}" dt="2022-09-11T09:37:59.627" v="46" actId="26606"/>
          <ac:spMkLst>
            <pc:docMk/>
            <pc:sldMk cId="2639967868" sldId="257"/>
            <ac:spMk id="1039" creationId="{E3020543-B24B-4EC4-8FFC-8DD88EEA91A8}"/>
          </ac:spMkLst>
        </pc:spChg>
        <pc:spChg chg="add del">
          <ac:chgData name="teresahs Cheng" userId="58fdda2417762ea2" providerId="LiveId" clId="{AB043326-9B46-4223-8BE6-77189A4B6CDB}" dt="2022-09-11T09:37:59.627" v="46" actId="26606"/>
          <ac:spMkLst>
            <pc:docMk/>
            <pc:sldMk cId="2639967868" sldId="257"/>
            <ac:spMk id="1040" creationId="{327D73B4-9F5C-4A64-A179-51B9500CB8B5}"/>
          </ac:spMkLst>
        </pc:spChg>
        <pc:spChg chg="add del">
          <ac:chgData name="teresahs Cheng" userId="58fdda2417762ea2" providerId="LiveId" clId="{AB043326-9B46-4223-8BE6-77189A4B6CDB}" dt="2022-09-11T09:37:59.627" v="46" actId="26606"/>
          <ac:spMkLst>
            <pc:docMk/>
            <pc:sldMk cId="2639967868" sldId="257"/>
            <ac:spMk id="1042" creationId="{C1F06963-6374-4B48-844F-071A9BAAAE02}"/>
          </ac:spMkLst>
        </pc:spChg>
        <pc:spChg chg="add del">
          <ac:chgData name="teresahs Cheng" userId="58fdda2417762ea2" providerId="LiveId" clId="{AB043326-9B46-4223-8BE6-77189A4B6CDB}" dt="2022-09-11T09:37:59.627" v="46" actId="26606"/>
          <ac:spMkLst>
            <pc:docMk/>
            <pc:sldMk cId="2639967868" sldId="257"/>
            <ac:spMk id="1043" creationId="{6CB927A4-E432-4310-9CD5-E89FF5063179}"/>
          </ac:spMkLst>
        </pc:spChg>
        <pc:spChg chg="add del">
          <ac:chgData name="teresahs Cheng" userId="58fdda2417762ea2" providerId="LiveId" clId="{AB043326-9B46-4223-8BE6-77189A4B6CDB}" dt="2022-09-11T09:37:59.627" v="46" actId="26606"/>
          <ac:spMkLst>
            <pc:docMk/>
            <pc:sldMk cId="2639967868" sldId="257"/>
            <ac:spMk id="1044" creationId="{1453BF6C-B012-48B7-B4E8-6D7AC7C27D02}"/>
          </ac:spMkLst>
        </pc:spChg>
        <pc:spChg chg="add del">
          <ac:chgData name="teresahs Cheng" userId="58fdda2417762ea2" providerId="LiveId" clId="{AB043326-9B46-4223-8BE6-77189A4B6CDB}" dt="2022-09-11T09:38:01.044" v="48" actId="26606"/>
          <ac:spMkLst>
            <pc:docMk/>
            <pc:sldMk cId="2639967868" sldId="257"/>
            <ac:spMk id="1046" creationId="{C0A1ED06-4733-4020-9C60-81D4D801408D}"/>
          </ac:spMkLst>
        </pc:spChg>
        <pc:spChg chg="add del">
          <ac:chgData name="teresahs Cheng" userId="58fdda2417762ea2" providerId="LiveId" clId="{AB043326-9B46-4223-8BE6-77189A4B6CDB}" dt="2022-09-11T09:38:01.044" v="48" actId="26606"/>
          <ac:spMkLst>
            <pc:docMk/>
            <pc:sldMk cId="2639967868" sldId="257"/>
            <ac:spMk id="1047" creationId="{B0CA3509-3AF9-45FE-93ED-57BB5D5E8E07}"/>
          </ac:spMkLst>
        </pc:spChg>
        <pc:spChg chg="add del">
          <ac:chgData name="teresahs Cheng" userId="58fdda2417762ea2" providerId="LiveId" clId="{AB043326-9B46-4223-8BE6-77189A4B6CDB}" dt="2022-09-11T09:38:09.393" v="50" actId="26606"/>
          <ac:spMkLst>
            <pc:docMk/>
            <pc:sldMk cId="2639967868" sldId="257"/>
            <ac:spMk id="1049" creationId="{21A75659-5A6F-4F77-9679-678A00B9D8DC}"/>
          </ac:spMkLst>
        </pc:spChg>
        <pc:spChg chg="add del">
          <ac:chgData name="teresahs Cheng" userId="58fdda2417762ea2" providerId="LiveId" clId="{AB043326-9B46-4223-8BE6-77189A4B6CDB}" dt="2022-09-11T09:38:09.393" v="50" actId="26606"/>
          <ac:spMkLst>
            <pc:docMk/>
            <pc:sldMk cId="2639967868" sldId="257"/>
            <ac:spMk id="1050" creationId="{E30A3A45-140E-431E-AED0-07EF836310B3}"/>
          </ac:spMkLst>
        </pc:spChg>
        <pc:spChg chg="add del">
          <ac:chgData name="teresahs Cheng" userId="58fdda2417762ea2" providerId="LiveId" clId="{AB043326-9B46-4223-8BE6-77189A4B6CDB}" dt="2022-09-11T09:38:09.393" v="50" actId="26606"/>
          <ac:spMkLst>
            <pc:docMk/>
            <pc:sldMk cId="2639967868" sldId="257"/>
            <ac:spMk id="1051" creationId="{55D4142C-5077-457F-A6AD-3FECFDB39685}"/>
          </ac:spMkLst>
        </pc:spChg>
        <pc:spChg chg="add del">
          <ac:chgData name="teresahs Cheng" userId="58fdda2417762ea2" providerId="LiveId" clId="{AB043326-9B46-4223-8BE6-77189A4B6CDB}" dt="2022-09-11T09:38:09.393" v="50" actId="26606"/>
          <ac:spMkLst>
            <pc:docMk/>
            <pc:sldMk cId="2639967868" sldId="257"/>
            <ac:spMk id="1052" creationId="{7A5F0580-5EE9-419F-96EE-B6529EF6E7D0}"/>
          </ac:spMkLst>
        </pc:spChg>
        <pc:spChg chg="add">
          <ac:chgData name="teresahs Cheng" userId="58fdda2417762ea2" providerId="LiveId" clId="{AB043326-9B46-4223-8BE6-77189A4B6CDB}" dt="2022-09-11T09:38:09.393" v="51" actId="26606"/>
          <ac:spMkLst>
            <pc:docMk/>
            <pc:sldMk cId="2639967868" sldId="257"/>
            <ac:spMk id="1054" creationId="{F13C74B1-5B17-4795-BED0-7140497B445A}"/>
          </ac:spMkLst>
        </pc:spChg>
        <pc:spChg chg="add">
          <ac:chgData name="teresahs Cheng" userId="58fdda2417762ea2" providerId="LiveId" clId="{AB043326-9B46-4223-8BE6-77189A4B6CDB}" dt="2022-09-11T09:38:09.393" v="51" actId="26606"/>
          <ac:spMkLst>
            <pc:docMk/>
            <pc:sldMk cId="2639967868" sldId="257"/>
            <ac:spMk id="1055" creationId="{D4974D33-8DC5-464E-8C6D-BE58F0669C17}"/>
          </ac:spMkLst>
        </pc:spChg>
        <pc:picChg chg="mod ord">
          <ac:chgData name="teresahs Cheng" userId="58fdda2417762ea2" providerId="LiveId" clId="{AB043326-9B46-4223-8BE6-77189A4B6CDB}" dt="2022-09-11T09:38:09.393" v="51" actId="26606"/>
          <ac:picMkLst>
            <pc:docMk/>
            <pc:sldMk cId="2639967868" sldId="257"/>
            <ac:picMk id="1026" creationId="{26CA88FA-0FED-6B25-29C0-28B065A15B49}"/>
          </ac:picMkLst>
        </pc:picChg>
        <pc:cxnChg chg="add del">
          <ac:chgData name="teresahs Cheng" userId="58fdda2417762ea2" providerId="LiveId" clId="{AB043326-9B46-4223-8BE6-77189A4B6CDB}" dt="2022-09-11T09:37:59.627" v="46" actId="26606"/>
          <ac:cxnSpMkLst>
            <pc:docMk/>
            <pc:sldMk cId="2639967868" sldId="257"/>
            <ac:cxnSpMk id="1041" creationId="{C49DA8F6-BCC1-4447-B54C-57856834B94B}"/>
          </ac:cxnSpMkLst>
        </pc:cxnChg>
      </pc:sldChg>
      <pc:sldChg chg="addSp delSp modSp mod ord setBg modAnim">
        <pc:chgData name="teresahs Cheng" userId="58fdda2417762ea2" providerId="LiveId" clId="{AB043326-9B46-4223-8BE6-77189A4B6CDB}" dt="2022-09-11T10:39:29.171" v="585"/>
        <pc:sldMkLst>
          <pc:docMk/>
          <pc:sldMk cId="376853483" sldId="258"/>
        </pc:sldMkLst>
        <pc:spChg chg="mod">
          <ac:chgData name="teresahs Cheng" userId="58fdda2417762ea2" providerId="LiveId" clId="{AB043326-9B46-4223-8BE6-77189A4B6CDB}" dt="2022-09-11T10:29:21.485" v="499" actId="255"/>
          <ac:spMkLst>
            <pc:docMk/>
            <pc:sldMk cId="376853483" sldId="258"/>
            <ac:spMk id="2" creationId="{3679966A-2D5B-2C35-2039-1CFC8C301F9D}"/>
          </ac:spMkLst>
        </pc:spChg>
        <pc:spChg chg="mod">
          <ac:chgData name="teresahs Cheng" userId="58fdda2417762ea2" providerId="LiveId" clId="{AB043326-9B46-4223-8BE6-77189A4B6CDB}" dt="2022-09-11T10:34:21.157" v="563" actId="6549"/>
          <ac:spMkLst>
            <pc:docMk/>
            <pc:sldMk cId="376853483" sldId="258"/>
            <ac:spMk id="3" creationId="{A3320E82-D8CA-8872-1A4F-FD8A781AF140}"/>
          </ac:spMkLst>
        </pc:spChg>
        <pc:spChg chg="add del">
          <ac:chgData name="teresahs Cheng" userId="58fdda2417762ea2" providerId="LiveId" clId="{AB043326-9B46-4223-8BE6-77189A4B6CDB}" dt="2022-09-11T09:39:32.967" v="56" actId="26606"/>
          <ac:spMkLst>
            <pc:docMk/>
            <pc:sldMk cId="376853483" sldId="258"/>
            <ac:spMk id="10" creationId="{D2854001-B4AF-4E18-9D2E-33E37F97A82D}"/>
          </ac:spMkLst>
        </pc:spChg>
        <pc:spChg chg="add del">
          <ac:chgData name="teresahs Cheng" userId="58fdda2417762ea2" providerId="LiveId" clId="{AB043326-9B46-4223-8BE6-77189A4B6CDB}" dt="2022-09-11T09:39:32.967" v="56" actId="26606"/>
          <ac:spMkLst>
            <pc:docMk/>
            <pc:sldMk cId="376853483" sldId="258"/>
            <ac:spMk id="12" creationId="{8AEA628B-C8FF-4D0B-B111-F101F580B15D}"/>
          </ac:spMkLst>
        </pc:spChg>
        <pc:spChg chg="add del">
          <ac:chgData name="teresahs Cheng" userId="58fdda2417762ea2" providerId="LiveId" clId="{AB043326-9B46-4223-8BE6-77189A4B6CDB}" dt="2022-09-11T09:39:32.967" v="56" actId="26606"/>
          <ac:spMkLst>
            <pc:docMk/>
            <pc:sldMk cId="376853483" sldId="258"/>
            <ac:spMk id="14" creationId="{42663BD0-064C-40FC-A331-F49FCA9536AA}"/>
          </ac:spMkLst>
        </pc:spChg>
        <pc:spChg chg="add del">
          <ac:chgData name="teresahs Cheng" userId="58fdda2417762ea2" providerId="LiveId" clId="{AB043326-9B46-4223-8BE6-77189A4B6CDB}" dt="2022-09-11T09:39:37.194" v="58" actId="26606"/>
          <ac:spMkLst>
            <pc:docMk/>
            <pc:sldMk cId="376853483" sldId="258"/>
            <ac:spMk id="16" creationId="{7A5F0580-5EE9-419F-96EE-B6529EF6E7D0}"/>
          </ac:spMkLst>
        </pc:spChg>
        <pc:spChg chg="add del">
          <ac:chgData name="teresahs Cheng" userId="58fdda2417762ea2" providerId="LiveId" clId="{AB043326-9B46-4223-8BE6-77189A4B6CDB}" dt="2022-09-11T09:39:37.194" v="58" actId="26606"/>
          <ac:spMkLst>
            <pc:docMk/>
            <pc:sldMk cId="376853483" sldId="258"/>
            <ac:spMk id="17" creationId="{8FC9BE17-9A7B-462D-AE50-3D8777387304}"/>
          </ac:spMkLst>
        </pc:spChg>
        <pc:spChg chg="add del">
          <ac:chgData name="teresahs Cheng" userId="58fdda2417762ea2" providerId="LiveId" clId="{AB043326-9B46-4223-8BE6-77189A4B6CDB}" dt="2022-09-11T09:39:37.194" v="58" actId="26606"/>
          <ac:spMkLst>
            <pc:docMk/>
            <pc:sldMk cId="376853483" sldId="258"/>
            <ac:spMk id="18" creationId="{3EBE8569-6AEC-4B8C-8D53-2DE337CDBA65}"/>
          </ac:spMkLst>
        </pc:spChg>
        <pc:spChg chg="add del">
          <ac:chgData name="teresahs Cheng" userId="58fdda2417762ea2" providerId="LiveId" clId="{AB043326-9B46-4223-8BE6-77189A4B6CDB}" dt="2022-09-11T09:39:37.194" v="58" actId="26606"/>
          <ac:spMkLst>
            <pc:docMk/>
            <pc:sldMk cId="376853483" sldId="258"/>
            <ac:spMk id="19" creationId="{55D4142C-5077-457F-A6AD-3FECFDB39685}"/>
          </ac:spMkLst>
        </pc:spChg>
        <pc:spChg chg="add">
          <ac:chgData name="teresahs Cheng" userId="58fdda2417762ea2" providerId="LiveId" clId="{AB043326-9B46-4223-8BE6-77189A4B6CDB}" dt="2022-09-11T09:39:37.194" v="59" actId="26606"/>
          <ac:spMkLst>
            <pc:docMk/>
            <pc:sldMk cId="376853483" sldId="258"/>
            <ac:spMk id="21" creationId="{D2854001-B4AF-4E18-9D2E-33E37F97A82D}"/>
          </ac:spMkLst>
        </pc:spChg>
        <pc:spChg chg="add">
          <ac:chgData name="teresahs Cheng" userId="58fdda2417762ea2" providerId="LiveId" clId="{AB043326-9B46-4223-8BE6-77189A4B6CDB}" dt="2022-09-11T09:39:37.194" v="59" actId="26606"/>
          <ac:spMkLst>
            <pc:docMk/>
            <pc:sldMk cId="376853483" sldId="258"/>
            <ac:spMk id="22" creationId="{8AEA628B-C8FF-4D0B-B111-F101F580B15D}"/>
          </ac:spMkLst>
        </pc:spChg>
        <pc:spChg chg="add">
          <ac:chgData name="teresahs Cheng" userId="58fdda2417762ea2" providerId="LiveId" clId="{AB043326-9B46-4223-8BE6-77189A4B6CDB}" dt="2022-09-11T09:39:37.194" v="59" actId="26606"/>
          <ac:spMkLst>
            <pc:docMk/>
            <pc:sldMk cId="376853483" sldId="258"/>
            <ac:spMk id="23" creationId="{42663BD0-064C-40FC-A331-F49FCA9536AA}"/>
          </ac:spMkLst>
        </pc:spChg>
        <pc:picChg chg="mod ord">
          <ac:chgData name="teresahs Cheng" userId="58fdda2417762ea2" providerId="LiveId" clId="{AB043326-9B46-4223-8BE6-77189A4B6CDB}" dt="2022-09-11T09:39:37.194" v="59" actId="26606"/>
          <ac:picMkLst>
            <pc:docMk/>
            <pc:sldMk cId="376853483" sldId="258"/>
            <ac:picMk id="5" creationId="{0A2032BF-C619-CB57-53FD-D4BBD0B2D1E6}"/>
          </ac:picMkLst>
        </pc:picChg>
      </pc:sldChg>
      <pc:sldChg chg="addSp delSp modSp mod setBg addAnim delAnim">
        <pc:chgData name="teresahs Cheng" userId="58fdda2417762ea2" providerId="LiveId" clId="{AB043326-9B46-4223-8BE6-77189A4B6CDB}" dt="2022-09-11T10:35:42.996" v="568"/>
        <pc:sldMkLst>
          <pc:docMk/>
          <pc:sldMk cId="751499859" sldId="259"/>
        </pc:sldMkLst>
        <pc:spChg chg="mod ord">
          <ac:chgData name="teresahs Cheng" userId="58fdda2417762ea2" providerId="LiveId" clId="{AB043326-9B46-4223-8BE6-77189A4B6CDB}" dt="2022-09-11T10:31:00.021" v="511" actId="20577"/>
          <ac:spMkLst>
            <pc:docMk/>
            <pc:sldMk cId="751499859" sldId="259"/>
            <ac:spMk id="2" creationId="{3BC75A56-FEA5-2E8E-8B23-6C63CBE5CC70}"/>
          </ac:spMkLst>
        </pc:spChg>
        <pc:spChg chg="add del">
          <ac:chgData name="teresahs Cheng" userId="58fdda2417762ea2" providerId="LiveId" clId="{AB043326-9B46-4223-8BE6-77189A4B6CDB}" dt="2022-09-11T09:45:42.858" v="66" actId="478"/>
          <ac:spMkLst>
            <pc:docMk/>
            <pc:sldMk cId="751499859" sldId="259"/>
            <ac:spMk id="9" creationId="{3F8F3B69-7E5A-799C-C706-75998DE0DE29}"/>
          </ac:spMkLst>
        </pc:spChg>
        <pc:spChg chg="add del">
          <ac:chgData name="teresahs Cheng" userId="58fdda2417762ea2" providerId="LiveId" clId="{AB043326-9B46-4223-8BE6-77189A4B6CDB}" dt="2022-09-11T09:46:17.209" v="67" actId="26606"/>
          <ac:spMkLst>
            <pc:docMk/>
            <pc:sldMk cId="751499859" sldId="259"/>
            <ac:spMk id="12" creationId="{4F7EBAE4-9945-4473-9E34-B2C66EA0F03D}"/>
          </ac:spMkLst>
        </pc:spChg>
        <pc:spChg chg="add del">
          <ac:chgData name="teresahs Cheng" userId="58fdda2417762ea2" providerId="LiveId" clId="{AB043326-9B46-4223-8BE6-77189A4B6CDB}" dt="2022-09-11T09:46:17.209" v="67" actId="26606"/>
          <ac:spMkLst>
            <pc:docMk/>
            <pc:sldMk cId="751499859" sldId="259"/>
            <ac:spMk id="14" creationId="{70BEB1E7-2F88-40BC-B73D-42E5B6F80BFC}"/>
          </ac:spMkLst>
        </pc:spChg>
        <pc:spChg chg="add del">
          <ac:chgData name="teresahs Cheng" userId="58fdda2417762ea2" providerId="LiveId" clId="{AB043326-9B46-4223-8BE6-77189A4B6CDB}" dt="2022-09-11T09:46:17.209" v="67" actId="26606"/>
          <ac:spMkLst>
            <pc:docMk/>
            <pc:sldMk cId="751499859" sldId="259"/>
            <ac:spMk id="16" creationId="{A7B99495-F43F-4D80-A44F-2CB4764EB90B}"/>
          </ac:spMkLst>
        </pc:spChg>
        <pc:spChg chg="add del">
          <ac:chgData name="teresahs Cheng" userId="58fdda2417762ea2" providerId="LiveId" clId="{AB043326-9B46-4223-8BE6-77189A4B6CDB}" dt="2022-09-11T09:48:21.893" v="86" actId="26606"/>
          <ac:spMkLst>
            <pc:docMk/>
            <pc:sldMk cId="751499859" sldId="259"/>
            <ac:spMk id="21" creationId="{46187E64-7A77-4D13-A5F4-9AEC282BBB9E}"/>
          </ac:spMkLst>
        </pc:spChg>
        <pc:spChg chg="add del">
          <ac:chgData name="teresahs Cheng" userId="58fdda2417762ea2" providerId="LiveId" clId="{AB043326-9B46-4223-8BE6-77189A4B6CDB}" dt="2022-09-11T09:48:21.893" v="86" actId="26606"/>
          <ac:spMkLst>
            <pc:docMk/>
            <pc:sldMk cId="751499859" sldId="259"/>
            <ac:spMk id="23" creationId="{E2B33195-5BCA-4BB7-A82D-6739522687DD}"/>
          </ac:spMkLst>
        </pc:spChg>
        <pc:spChg chg="add del">
          <ac:chgData name="teresahs Cheng" userId="58fdda2417762ea2" providerId="LiveId" clId="{AB043326-9B46-4223-8BE6-77189A4B6CDB}" dt="2022-09-11T09:48:21.893" v="86" actId="26606"/>
          <ac:spMkLst>
            <pc:docMk/>
            <pc:sldMk cId="751499859" sldId="259"/>
            <ac:spMk id="25" creationId="{CF8AD9F3-9AF6-494F-83A3-2F677563935C}"/>
          </ac:spMkLst>
        </pc:spChg>
        <pc:spChg chg="add del">
          <ac:chgData name="teresahs Cheng" userId="58fdda2417762ea2" providerId="LiveId" clId="{AB043326-9B46-4223-8BE6-77189A4B6CDB}" dt="2022-09-11T09:48:21.893" v="86" actId="26606"/>
          <ac:spMkLst>
            <pc:docMk/>
            <pc:sldMk cId="751499859" sldId="259"/>
            <ac:spMk id="27" creationId="{0DA5DB8B-7E5C-4ABC-8069-A9A8806F3976}"/>
          </ac:spMkLst>
        </pc:spChg>
        <pc:spChg chg="add del">
          <ac:chgData name="teresahs Cheng" userId="58fdda2417762ea2" providerId="LiveId" clId="{AB043326-9B46-4223-8BE6-77189A4B6CDB}" dt="2022-09-11T09:50:46.859" v="110" actId="26606"/>
          <ac:spMkLst>
            <pc:docMk/>
            <pc:sldMk cId="751499859" sldId="259"/>
            <ac:spMk id="29" creationId="{347D6575-0B06-40B2-9D0F-298202F6BCAC}"/>
          </ac:spMkLst>
        </pc:spChg>
        <pc:spChg chg="add del">
          <ac:chgData name="teresahs Cheng" userId="58fdda2417762ea2" providerId="LiveId" clId="{AB043326-9B46-4223-8BE6-77189A4B6CDB}" dt="2022-09-11T09:50:46.859" v="110" actId="26606"/>
          <ac:spMkLst>
            <pc:docMk/>
            <pc:sldMk cId="751499859" sldId="259"/>
            <ac:spMk id="30" creationId="{E2B33195-5BCA-4BB7-A82D-6739522687DD}"/>
          </ac:spMkLst>
        </pc:spChg>
        <pc:spChg chg="add del">
          <ac:chgData name="teresahs Cheng" userId="58fdda2417762ea2" providerId="LiveId" clId="{AB043326-9B46-4223-8BE6-77189A4B6CDB}" dt="2022-09-11T09:50:46.859" v="110" actId="26606"/>
          <ac:spMkLst>
            <pc:docMk/>
            <pc:sldMk cId="751499859" sldId="259"/>
            <ac:spMk id="31" creationId="{CF8AD9F3-9AF6-494F-83A3-2F677563935C}"/>
          </ac:spMkLst>
        </pc:spChg>
        <pc:spChg chg="add del">
          <ac:chgData name="teresahs Cheng" userId="58fdda2417762ea2" providerId="LiveId" clId="{AB043326-9B46-4223-8BE6-77189A4B6CDB}" dt="2022-09-11T09:47:20.668" v="72" actId="26606"/>
          <ac:spMkLst>
            <pc:docMk/>
            <pc:sldMk cId="751499859" sldId="259"/>
            <ac:spMk id="32" creationId="{04A130CA-991E-4C92-A494-EB7D8666EFED}"/>
          </ac:spMkLst>
        </pc:spChg>
        <pc:spChg chg="add del">
          <ac:chgData name="teresahs Cheng" userId="58fdda2417762ea2" providerId="LiveId" clId="{AB043326-9B46-4223-8BE6-77189A4B6CDB}" dt="2022-09-11T09:50:46.859" v="110" actId="26606"/>
          <ac:spMkLst>
            <pc:docMk/>
            <pc:sldMk cId="751499859" sldId="259"/>
            <ac:spMk id="33" creationId="{0DA5DB8B-7E5C-4ABC-8069-A9A8806F3976}"/>
          </ac:spMkLst>
        </pc:spChg>
        <pc:spChg chg="add del">
          <ac:chgData name="teresahs Cheng" userId="58fdda2417762ea2" providerId="LiveId" clId="{AB043326-9B46-4223-8BE6-77189A4B6CDB}" dt="2022-09-11T09:47:20.668" v="72" actId="26606"/>
          <ac:spMkLst>
            <pc:docMk/>
            <pc:sldMk cId="751499859" sldId="259"/>
            <ac:spMk id="34" creationId="{FC3C749F-9A26-4B1E-BC2E-572D03DF9593}"/>
          </ac:spMkLst>
        </pc:spChg>
        <pc:spChg chg="add del">
          <ac:chgData name="teresahs Cheng" userId="58fdda2417762ea2" providerId="LiveId" clId="{AB043326-9B46-4223-8BE6-77189A4B6CDB}" dt="2022-09-11T09:50:20.921" v="107" actId="26606"/>
          <ac:spMkLst>
            <pc:docMk/>
            <pc:sldMk cId="751499859" sldId="259"/>
            <ac:spMk id="35" creationId="{3E443FD7-A66B-4AA0-872D-B088B9BC5F17}"/>
          </ac:spMkLst>
        </pc:spChg>
        <pc:spChg chg="add del">
          <ac:chgData name="teresahs Cheng" userId="58fdda2417762ea2" providerId="LiveId" clId="{AB043326-9B46-4223-8BE6-77189A4B6CDB}" dt="2022-09-11T09:47:20.668" v="72" actId="26606"/>
          <ac:spMkLst>
            <pc:docMk/>
            <pc:sldMk cId="751499859" sldId="259"/>
            <ac:spMk id="36" creationId="{F98D51C6-1188-49B8-B829-31D2C2813F10}"/>
          </ac:spMkLst>
        </pc:spChg>
        <pc:spChg chg="add del">
          <ac:chgData name="teresahs Cheng" userId="58fdda2417762ea2" providerId="LiveId" clId="{AB043326-9B46-4223-8BE6-77189A4B6CDB}" dt="2022-09-11T09:50:46.843" v="109" actId="26606"/>
          <ac:spMkLst>
            <pc:docMk/>
            <pc:sldMk cId="751499859" sldId="259"/>
            <ac:spMk id="37" creationId="{16F9E488-0718-4E1E-9D12-26779F606252}"/>
          </ac:spMkLst>
        </pc:spChg>
        <pc:spChg chg="add del">
          <ac:chgData name="teresahs Cheng" userId="58fdda2417762ea2" providerId="LiveId" clId="{AB043326-9B46-4223-8BE6-77189A4B6CDB}" dt="2022-09-11T09:47:20.668" v="72" actId="26606"/>
          <ac:spMkLst>
            <pc:docMk/>
            <pc:sldMk cId="751499859" sldId="259"/>
            <ac:spMk id="38" creationId="{456BA586-8922-4113-BD35-BBF1EB1A1F42}"/>
          </ac:spMkLst>
        </pc:spChg>
        <pc:spChg chg="add del">
          <ac:chgData name="teresahs Cheng" userId="58fdda2417762ea2" providerId="LiveId" clId="{AB043326-9B46-4223-8BE6-77189A4B6CDB}" dt="2022-09-11T09:50:46.843" v="109" actId="26606"/>
          <ac:spMkLst>
            <pc:docMk/>
            <pc:sldMk cId="751499859" sldId="259"/>
            <ac:spMk id="39" creationId="{FA6F8ABB-6C5D-4349-9E1B-198D1ABFA804}"/>
          </ac:spMkLst>
        </pc:spChg>
        <pc:spChg chg="add del">
          <ac:chgData name="teresahs Cheng" userId="58fdda2417762ea2" providerId="LiveId" clId="{AB043326-9B46-4223-8BE6-77189A4B6CDB}" dt="2022-09-11T09:47:20.668" v="72" actId="26606"/>
          <ac:spMkLst>
            <pc:docMk/>
            <pc:sldMk cId="751499859" sldId="259"/>
            <ac:spMk id="40" creationId="{B497CCB5-5FC2-473C-AFCC-2430CEF1DF71}"/>
          </ac:spMkLst>
        </pc:spChg>
        <pc:spChg chg="add del">
          <ac:chgData name="teresahs Cheng" userId="58fdda2417762ea2" providerId="LiveId" clId="{AB043326-9B46-4223-8BE6-77189A4B6CDB}" dt="2022-09-11T09:47:20.668" v="72" actId="26606"/>
          <ac:spMkLst>
            <pc:docMk/>
            <pc:sldMk cId="751499859" sldId="259"/>
            <ac:spMk id="42" creationId="{599C8C75-BFDF-44E7-A028-EEB5EDD58817}"/>
          </ac:spMkLst>
        </pc:spChg>
        <pc:spChg chg="add del">
          <ac:chgData name="teresahs Cheng" userId="58fdda2417762ea2" providerId="LiveId" clId="{AB043326-9B46-4223-8BE6-77189A4B6CDB}" dt="2022-09-11T10:02:38.331" v="169" actId="26606"/>
          <ac:spMkLst>
            <pc:docMk/>
            <pc:sldMk cId="751499859" sldId="259"/>
            <ac:spMk id="46" creationId="{1825AC39-5F85-4CAA-8A81-A1287086B2B6}"/>
          </ac:spMkLst>
        </pc:spChg>
        <pc:spChg chg="add del">
          <ac:chgData name="teresahs Cheng" userId="58fdda2417762ea2" providerId="LiveId" clId="{AB043326-9B46-4223-8BE6-77189A4B6CDB}" dt="2022-09-11T10:02:38.331" v="169" actId="26606"/>
          <ac:spMkLst>
            <pc:docMk/>
            <pc:sldMk cId="751499859" sldId="259"/>
            <ac:spMk id="47" creationId="{95DA4D23-37FC-4B90-8188-F0377C5FF44B}"/>
          </ac:spMkLst>
        </pc:spChg>
        <pc:spChg chg="add del">
          <ac:chgData name="teresahs Cheng" userId="58fdda2417762ea2" providerId="LiveId" clId="{AB043326-9B46-4223-8BE6-77189A4B6CDB}" dt="2022-09-11T10:02:38.331" v="169" actId="26606"/>
          <ac:spMkLst>
            <pc:docMk/>
            <pc:sldMk cId="751499859" sldId="259"/>
            <ac:spMk id="48" creationId="{A7A4B465-FBCC-4CD4-89A1-82992A7B47FF}"/>
          </ac:spMkLst>
        </pc:spChg>
        <pc:spChg chg="add del">
          <ac:chgData name="teresahs Cheng" userId="58fdda2417762ea2" providerId="LiveId" clId="{AB043326-9B46-4223-8BE6-77189A4B6CDB}" dt="2022-09-11T10:02:38.331" v="169" actId="26606"/>
          <ac:spMkLst>
            <pc:docMk/>
            <pc:sldMk cId="751499859" sldId="259"/>
            <ac:spMk id="49" creationId="{909E572F-9CDC-4214-9D42-FF0017649590}"/>
          </ac:spMkLst>
        </pc:spChg>
        <pc:spChg chg="add">
          <ac:chgData name="teresahs Cheng" userId="58fdda2417762ea2" providerId="LiveId" clId="{AB043326-9B46-4223-8BE6-77189A4B6CDB}" dt="2022-09-11T10:02:38.331" v="169" actId="26606"/>
          <ac:spMkLst>
            <pc:docMk/>
            <pc:sldMk cId="751499859" sldId="259"/>
            <ac:spMk id="54" creationId="{9B7AD9F6-8CE7-4299-8FC6-328F4DCD3FF9}"/>
          </ac:spMkLst>
        </pc:spChg>
        <pc:spChg chg="add">
          <ac:chgData name="teresahs Cheng" userId="58fdda2417762ea2" providerId="LiveId" clId="{AB043326-9B46-4223-8BE6-77189A4B6CDB}" dt="2022-09-11T10:02:38.331" v="169" actId="26606"/>
          <ac:spMkLst>
            <pc:docMk/>
            <pc:sldMk cId="751499859" sldId="259"/>
            <ac:spMk id="56" creationId="{F49775AF-8896-43EE-92C6-83497D6DC56F}"/>
          </ac:spMkLst>
        </pc:spChg>
        <pc:grpChg chg="add del">
          <ac:chgData name="teresahs Cheng" userId="58fdda2417762ea2" providerId="LiveId" clId="{AB043326-9B46-4223-8BE6-77189A4B6CDB}" dt="2022-09-11T09:50:46.843" v="109" actId="26606"/>
          <ac:grpSpMkLst>
            <pc:docMk/>
            <pc:sldMk cId="751499859" sldId="259"/>
            <ac:grpSpMk id="41" creationId="{5CA4BCD1-F813-4A68-8727-7A3DE67AC57F}"/>
          </ac:grpSpMkLst>
        </pc:grpChg>
        <pc:picChg chg="mod">
          <ac:chgData name="teresahs Cheng" userId="58fdda2417762ea2" providerId="LiveId" clId="{AB043326-9B46-4223-8BE6-77189A4B6CDB}" dt="2022-09-11T10:02:38.331" v="169" actId="26606"/>
          <ac:picMkLst>
            <pc:docMk/>
            <pc:sldMk cId="751499859" sldId="259"/>
            <ac:picMk id="5" creationId="{26BB8B03-1424-3706-5B29-35F3F859D126}"/>
          </ac:picMkLst>
        </pc:picChg>
      </pc:sldChg>
      <pc:sldChg chg="addSp delSp modSp mod setBg addAnim delAnim modAnim">
        <pc:chgData name="teresahs Cheng" userId="58fdda2417762ea2" providerId="LiveId" clId="{AB043326-9B46-4223-8BE6-77189A4B6CDB}" dt="2022-09-11T10:39:36.564" v="586"/>
        <pc:sldMkLst>
          <pc:docMk/>
          <pc:sldMk cId="51421469" sldId="260"/>
        </pc:sldMkLst>
        <pc:spChg chg="mod ord">
          <ac:chgData name="teresahs Cheng" userId="58fdda2417762ea2" providerId="LiveId" clId="{AB043326-9B46-4223-8BE6-77189A4B6CDB}" dt="2022-09-11T10:31:18.661" v="517" actId="20577"/>
          <ac:spMkLst>
            <pc:docMk/>
            <pc:sldMk cId="51421469" sldId="260"/>
            <ac:spMk id="2" creationId="{9B505DB6-D3B9-FBB9-74C6-1B569C6FBB2A}"/>
          </ac:spMkLst>
        </pc:spChg>
        <pc:spChg chg="add del">
          <ac:chgData name="teresahs Cheng" userId="58fdda2417762ea2" providerId="LiveId" clId="{AB043326-9B46-4223-8BE6-77189A4B6CDB}" dt="2022-09-11T09:49:48.185" v="100" actId="26606"/>
          <ac:spMkLst>
            <pc:docMk/>
            <pc:sldMk cId="51421469" sldId="260"/>
            <ac:spMk id="11" creationId="{D711550F-C24A-51BA-6C94-7A3693BCFD86}"/>
          </ac:spMkLst>
        </pc:spChg>
        <pc:spChg chg="add del">
          <ac:chgData name="teresahs Cheng" userId="58fdda2417762ea2" providerId="LiveId" clId="{AB043326-9B46-4223-8BE6-77189A4B6CDB}" dt="2022-09-11T09:49:51.439" v="102" actId="26606"/>
          <ac:spMkLst>
            <pc:docMk/>
            <pc:sldMk cId="51421469" sldId="260"/>
            <ac:spMk id="12" creationId="{A29398BB-6F62-472B-88B2-8D942FEBFB20}"/>
          </ac:spMkLst>
        </pc:spChg>
        <pc:spChg chg="add del">
          <ac:chgData name="teresahs Cheng" userId="58fdda2417762ea2" providerId="LiveId" clId="{AB043326-9B46-4223-8BE6-77189A4B6CDB}" dt="2022-09-11T09:49:48.185" v="100" actId="26606"/>
          <ac:spMkLst>
            <pc:docMk/>
            <pc:sldMk cId="51421469" sldId="260"/>
            <ac:spMk id="14" creationId="{C4E4288A-DFC8-40A2-90E5-70E851A933AD}"/>
          </ac:spMkLst>
        </pc:spChg>
        <pc:spChg chg="add del">
          <ac:chgData name="teresahs Cheng" userId="58fdda2417762ea2" providerId="LiveId" clId="{AB043326-9B46-4223-8BE6-77189A4B6CDB}" dt="2022-09-11T09:49:48.185" v="100" actId="26606"/>
          <ac:spMkLst>
            <pc:docMk/>
            <pc:sldMk cId="51421469" sldId="260"/>
            <ac:spMk id="20" creationId="{BD2BFF02-DF78-4F07-B176-52514E13127D}"/>
          </ac:spMkLst>
        </pc:spChg>
        <pc:spChg chg="add del">
          <ac:chgData name="teresahs Cheng" userId="58fdda2417762ea2" providerId="LiveId" clId="{AB043326-9B46-4223-8BE6-77189A4B6CDB}" dt="2022-09-11T09:49:48.185" v="100" actId="26606"/>
          <ac:spMkLst>
            <pc:docMk/>
            <pc:sldMk cId="51421469" sldId="260"/>
            <ac:spMk id="22" creationId="{0DB06EAB-7D8C-403A-86C5-B5FD79A13650}"/>
          </ac:spMkLst>
        </pc:spChg>
        <pc:spChg chg="add del">
          <ac:chgData name="teresahs Cheng" userId="58fdda2417762ea2" providerId="LiveId" clId="{AB043326-9B46-4223-8BE6-77189A4B6CDB}" dt="2022-09-11T09:49:51.439" v="102" actId="26606"/>
          <ac:spMkLst>
            <pc:docMk/>
            <pc:sldMk cId="51421469" sldId="260"/>
            <ac:spMk id="26" creationId="{01F1CEA4-5DA0-41E1-A743-4F227AE62B67}"/>
          </ac:spMkLst>
        </pc:spChg>
        <pc:spChg chg="add del">
          <ac:chgData name="teresahs Cheng" userId="58fdda2417762ea2" providerId="LiveId" clId="{AB043326-9B46-4223-8BE6-77189A4B6CDB}" dt="2022-09-11T09:49:51.439" v="102" actId="26606"/>
          <ac:spMkLst>
            <pc:docMk/>
            <pc:sldMk cId="51421469" sldId="260"/>
            <ac:spMk id="27" creationId="{07D1A722-B699-4DA0-B7AC-F06CC81AD5F2}"/>
          </ac:spMkLst>
        </pc:spChg>
        <pc:spChg chg="add del">
          <ac:chgData name="teresahs Cheng" userId="58fdda2417762ea2" providerId="LiveId" clId="{AB043326-9B46-4223-8BE6-77189A4B6CDB}" dt="2022-09-11T10:05:13.521" v="175" actId="26606"/>
          <ac:spMkLst>
            <pc:docMk/>
            <pc:sldMk cId="51421469" sldId="260"/>
            <ac:spMk id="29" creationId="{91F32EBA-ED97-466E-8CFA-8382584155D0}"/>
          </ac:spMkLst>
        </pc:spChg>
        <pc:spChg chg="add del">
          <ac:chgData name="teresahs Cheng" userId="58fdda2417762ea2" providerId="LiveId" clId="{AB043326-9B46-4223-8BE6-77189A4B6CDB}" dt="2022-09-11T10:05:13.521" v="175" actId="26606"/>
          <ac:spMkLst>
            <pc:docMk/>
            <pc:sldMk cId="51421469" sldId="260"/>
            <ac:spMk id="30" creationId="{912C5E87-CB8A-4EB6-9DF9-90164F54C680}"/>
          </ac:spMkLst>
        </pc:spChg>
        <pc:spChg chg="add del">
          <ac:chgData name="teresahs Cheng" userId="58fdda2417762ea2" providerId="LiveId" clId="{AB043326-9B46-4223-8BE6-77189A4B6CDB}" dt="2022-09-11T09:49:58.540" v="104" actId="478"/>
          <ac:spMkLst>
            <pc:docMk/>
            <pc:sldMk cId="51421469" sldId="260"/>
            <ac:spMk id="31" creationId="{B8E8E5C0-1A07-683E-1EB1-A9BDC57FAA75}"/>
          </ac:spMkLst>
        </pc:spChg>
        <pc:spChg chg="add del">
          <ac:chgData name="teresahs Cheng" userId="58fdda2417762ea2" providerId="LiveId" clId="{AB043326-9B46-4223-8BE6-77189A4B6CDB}" dt="2022-09-11T10:05:13.521" v="174" actId="26606"/>
          <ac:spMkLst>
            <pc:docMk/>
            <pc:sldMk cId="51421469" sldId="260"/>
            <ac:spMk id="35" creationId="{1ED8053C-AF28-403A-90F2-67A100EDECE4}"/>
          </ac:spMkLst>
        </pc:spChg>
        <pc:spChg chg="add del">
          <ac:chgData name="teresahs Cheng" userId="58fdda2417762ea2" providerId="LiveId" clId="{AB043326-9B46-4223-8BE6-77189A4B6CDB}" dt="2022-09-11T10:05:13.521" v="174" actId="26606"/>
          <ac:spMkLst>
            <pc:docMk/>
            <pc:sldMk cId="51421469" sldId="260"/>
            <ac:spMk id="37" creationId="{10BCDCE7-03A4-438B-9B4A-0F5E37C4C1AF}"/>
          </ac:spMkLst>
        </pc:spChg>
        <pc:spChg chg="add del">
          <ac:chgData name="teresahs Cheng" userId="58fdda2417762ea2" providerId="LiveId" clId="{AB043326-9B46-4223-8BE6-77189A4B6CDB}" dt="2022-09-11T10:07:17.305" v="183" actId="26606"/>
          <ac:spMkLst>
            <pc:docMk/>
            <pc:sldMk cId="51421469" sldId="260"/>
            <ac:spMk id="39" creationId="{79F40191-0F44-4FD1-82CC-ACB507C14BE6}"/>
          </ac:spMkLst>
        </pc:spChg>
        <pc:spChg chg="add del">
          <ac:chgData name="teresahs Cheng" userId="58fdda2417762ea2" providerId="LiveId" clId="{AB043326-9B46-4223-8BE6-77189A4B6CDB}" dt="2022-09-11T10:07:17.305" v="183" actId="26606"/>
          <ac:spMkLst>
            <pc:docMk/>
            <pc:sldMk cId="51421469" sldId="260"/>
            <ac:spMk id="40" creationId="{A061BA2E-A388-41C5-B73A-B0FEB6B1029D}"/>
          </ac:spMkLst>
        </pc:spChg>
        <pc:spChg chg="add del">
          <ac:chgData name="teresahs Cheng" userId="58fdda2417762ea2" providerId="LiveId" clId="{AB043326-9B46-4223-8BE6-77189A4B6CDB}" dt="2022-09-11T10:07:17.305" v="183" actId="26606"/>
          <ac:spMkLst>
            <pc:docMk/>
            <pc:sldMk cId="51421469" sldId="260"/>
            <ac:spMk id="41" creationId="{76E192A2-3ED3-4081-8A86-A22B5114178F}"/>
          </ac:spMkLst>
        </pc:spChg>
        <pc:spChg chg="add del">
          <ac:chgData name="teresahs Cheng" userId="58fdda2417762ea2" providerId="LiveId" clId="{AB043326-9B46-4223-8BE6-77189A4B6CDB}" dt="2022-09-11T10:06:14.510" v="180" actId="26606"/>
          <ac:spMkLst>
            <pc:docMk/>
            <pc:sldMk cId="51421469" sldId="260"/>
            <ac:spMk id="46" creationId="{5B9CE10B-7217-4727-A3A7-5DF664DEB4F7}"/>
          </ac:spMkLst>
        </pc:spChg>
        <pc:spChg chg="add del">
          <ac:chgData name="teresahs Cheng" userId="58fdda2417762ea2" providerId="LiveId" clId="{AB043326-9B46-4223-8BE6-77189A4B6CDB}" dt="2022-09-11T10:06:14.510" v="180" actId="26606"/>
          <ac:spMkLst>
            <pc:docMk/>
            <pc:sldMk cId="51421469" sldId="260"/>
            <ac:spMk id="52" creationId="{04357C93-F0CB-4A1C-8F77-4E9063789819}"/>
          </ac:spMkLst>
        </pc:spChg>
        <pc:spChg chg="add del">
          <ac:chgData name="teresahs Cheng" userId="58fdda2417762ea2" providerId="LiveId" clId="{AB043326-9B46-4223-8BE6-77189A4B6CDB}" dt="2022-09-11T10:07:17.291" v="182" actId="26606"/>
          <ac:spMkLst>
            <pc:docMk/>
            <pc:sldMk cId="51421469" sldId="260"/>
            <ac:spMk id="54" creationId="{71EC1228-8B00-4D31-8616-AAB846D68CEF}"/>
          </ac:spMkLst>
        </pc:spChg>
        <pc:spChg chg="add del">
          <ac:chgData name="teresahs Cheng" userId="58fdda2417762ea2" providerId="LiveId" clId="{AB043326-9B46-4223-8BE6-77189A4B6CDB}" dt="2022-09-11T10:07:17.291" v="182" actId="26606"/>
          <ac:spMkLst>
            <pc:docMk/>
            <pc:sldMk cId="51421469" sldId="260"/>
            <ac:spMk id="55" creationId="{99413ED5-9ED4-4772-BCE4-2BCAE6B12E35}"/>
          </ac:spMkLst>
        </pc:spChg>
        <pc:spChg chg="add del">
          <ac:chgData name="teresahs Cheng" userId="58fdda2417762ea2" providerId="LiveId" clId="{AB043326-9B46-4223-8BE6-77189A4B6CDB}" dt="2022-09-11T10:07:17.291" v="182" actId="26606"/>
          <ac:spMkLst>
            <pc:docMk/>
            <pc:sldMk cId="51421469" sldId="260"/>
            <ac:spMk id="56" creationId="{04357C93-F0CB-4A1C-8F77-4E9063789819}"/>
          </ac:spMkLst>
        </pc:spChg>
        <pc:spChg chg="add del">
          <ac:chgData name="teresahs Cheng" userId="58fdda2417762ea2" providerId="LiveId" clId="{AB043326-9B46-4223-8BE6-77189A4B6CDB}" dt="2022-09-11T10:07:17.291" v="182" actId="26606"/>
          <ac:spMkLst>
            <pc:docMk/>
            <pc:sldMk cId="51421469" sldId="260"/>
            <ac:spMk id="57" creationId="{90F533E9-6690-41A8-A372-4C6C622D028D}"/>
          </ac:spMkLst>
        </pc:spChg>
        <pc:spChg chg="add del">
          <ac:chgData name="teresahs Cheng" userId="58fdda2417762ea2" providerId="LiveId" clId="{AB043326-9B46-4223-8BE6-77189A4B6CDB}" dt="2022-09-11T10:07:25.346" v="184" actId="26606"/>
          <ac:spMkLst>
            <pc:docMk/>
            <pc:sldMk cId="51421469" sldId="260"/>
            <ac:spMk id="59" creationId="{521C4EA8-6B83-4338-913D-D75D3C4F34D6}"/>
          </ac:spMkLst>
        </pc:spChg>
        <pc:spChg chg="add del">
          <ac:chgData name="teresahs Cheng" userId="58fdda2417762ea2" providerId="LiveId" clId="{AB043326-9B46-4223-8BE6-77189A4B6CDB}" dt="2022-09-11T10:07:25.346" v="184" actId="26606"/>
          <ac:spMkLst>
            <pc:docMk/>
            <pc:sldMk cId="51421469" sldId="260"/>
            <ac:spMk id="61" creationId="{04357C93-F0CB-4A1C-8F77-4E9063789819}"/>
          </ac:spMkLst>
        </pc:spChg>
        <pc:spChg chg="add">
          <ac:chgData name="teresahs Cheng" userId="58fdda2417762ea2" providerId="LiveId" clId="{AB043326-9B46-4223-8BE6-77189A4B6CDB}" dt="2022-09-11T10:07:25.346" v="184" actId="26606"/>
          <ac:spMkLst>
            <pc:docMk/>
            <pc:sldMk cId="51421469" sldId="260"/>
            <ac:spMk id="66" creationId="{521C4EA8-6B83-4338-913D-D75D3C4F34D6}"/>
          </ac:spMkLst>
        </pc:spChg>
        <pc:spChg chg="add">
          <ac:chgData name="teresahs Cheng" userId="58fdda2417762ea2" providerId="LiveId" clId="{AB043326-9B46-4223-8BE6-77189A4B6CDB}" dt="2022-09-11T10:07:25.346" v="184" actId="26606"/>
          <ac:spMkLst>
            <pc:docMk/>
            <pc:sldMk cId="51421469" sldId="260"/>
            <ac:spMk id="72" creationId="{04357C93-F0CB-4A1C-8F77-4E9063789819}"/>
          </ac:spMkLst>
        </pc:spChg>
        <pc:grpChg chg="add del">
          <ac:chgData name="teresahs Cheng" userId="58fdda2417762ea2" providerId="LiveId" clId="{AB043326-9B46-4223-8BE6-77189A4B6CDB}" dt="2022-09-11T09:49:48.185" v="100" actId="26606"/>
          <ac:grpSpMkLst>
            <pc:docMk/>
            <pc:sldMk cId="51421469" sldId="260"/>
            <ac:grpSpMk id="16" creationId="{B63C2D82-D4FA-4A37-BB01-1E7B21E4FF20}"/>
          </ac:grpSpMkLst>
        </pc:grpChg>
        <pc:grpChg chg="add del">
          <ac:chgData name="teresahs Cheng" userId="58fdda2417762ea2" providerId="LiveId" clId="{AB043326-9B46-4223-8BE6-77189A4B6CDB}" dt="2022-09-11T09:49:51.439" v="102" actId="26606"/>
          <ac:grpSpMkLst>
            <pc:docMk/>
            <pc:sldMk cId="51421469" sldId="260"/>
            <ac:grpSpMk id="24" creationId="{A3C0D298-47AC-4912-8022-B969E5732CB9}"/>
          </ac:grpSpMkLst>
        </pc:grpChg>
        <pc:grpChg chg="add del">
          <ac:chgData name="teresahs Cheng" userId="58fdda2417762ea2" providerId="LiveId" clId="{AB043326-9B46-4223-8BE6-77189A4B6CDB}" dt="2022-09-11T10:06:14.510" v="180" actId="26606"/>
          <ac:grpSpMkLst>
            <pc:docMk/>
            <pc:sldMk cId="51421469" sldId="260"/>
            <ac:grpSpMk id="48" creationId="{3AF6A671-C637-4547-85F4-51B6D1881399}"/>
          </ac:grpSpMkLst>
        </pc:grpChg>
        <pc:grpChg chg="add del">
          <ac:chgData name="teresahs Cheng" userId="58fdda2417762ea2" providerId="LiveId" clId="{AB043326-9B46-4223-8BE6-77189A4B6CDB}" dt="2022-09-11T10:07:25.346" v="184" actId="26606"/>
          <ac:grpSpMkLst>
            <pc:docMk/>
            <pc:sldMk cId="51421469" sldId="260"/>
            <ac:grpSpMk id="60" creationId="{3AF6A671-C637-4547-85F4-51B6D1881399}"/>
          </ac:grpSpMkLst>
        </pc:grpChg>
        <pc:grpChg chg="add">
          <ac:chgData name="teresahs Cheng" userId="58fdda2417762ea2" providerId="LiveId" clId="{AB043326-9B46-4223-8BE6-77189A4B6CDB}" dt="2022-09-11T10:07:25.346" v="184" actId="26606"/>
          <ac:grpSpMkLst>
            <pc:docMk/>
            <pc:sldMk cId="51421469" sldId="260"/>
            <ac:grpSpMk id="68" creationId="{3AF6A671-C637-4547-85F4-51B6D1881399}"/>
          </ac:grpSpMkLst>
        </pc:grpChg>
        <pc:picChg chg="mod ord">
          <ac:chgData name="teresahs Cheng" userId="58fdda2417762ea2" providerId="LiveId" clId="{AB043326-9B46-4223-8BE6-77189A4B6CDB}" dt="2022-09-11T10:07:17.305" v="183" actId="26606"/>
          <ac:picMkLst>
            <pc:docMk/>
            <pc:sldMk cId="51421469" sldId="260"/>
            <ac:picMk id="5" creationId="{648F58DD-ABCF-E178-8A97-5A268165DF2B}"/>
          </ac:picMkLst>
        </pc:picChg>
        <pc:picChg chg="mod ord">
          <ac:chgData name="teresahs Cheng" userId="58fdda2417762ea2" providerId="LiveId" clId="{AB043326-9B46-4223-8BE6-77189A4B6CDB}" dt="2022-09-11T10:07:17.305" v="183" actId="26606"/>
          <ac:picMkLst>
            <pc:docMk/>
            <pc:sldMk cId="51421469" sldId="260"/>
            <ac:picMk id="7" creationId="{DC8327C0-EAE1-E014-882E-F7591C1ED664}"/>
          </ac:picMkLst>
        </pc:picChg>
      </pc:sldChg>
      <pc:sldChg chg="addSp delSp modSp mod setBg addAnim modAnim">
        <pc:chgData name="teresahs Cheng" userId="58fdda2417762ea2" providerId="LiveId" clId="{AB043326-9B46-4223-8BE6-77189A4B6CDB}" dt="2022-09-11T10:35:42.996" v="568"/>
        <pc:sldMkLst>
          <pc:docMk/>
          <pc:sldMk cId="636980851" sldId="261"/>
        </pc:sldMkLst>
        <pc:spChg chg="mod ord">
          <ac:chgData name="teresahs Cheng" userId="58fdda2417762ea2" providerId="LiveId" clId="{AB043326-9B46-4223-8BE6-77189A4B6CDB}" dt="2022-09-11T10:31:52.727" v="524" actId="20577"/>
          <ac:spMkLst>
            <pc:docMk/>
            <pc:sldMk cId="636980851" sldId="261"/>
            <ac:spMk id="2" creationId="{2F8F72C3-1F96-6C09-8FD2-36704D81D96A}"/>
          </ac:spMkLst>
        </pc:spChg>
        <pc:spChg chg="add del mod">
          <ac:chgData name="teresahs Cheng" userId="58fdda2417762ea2" providerId="LiveId" clId="{AB043326-9B46-4223-8BE6-77189A4B6CDB}" dt="2022-09-11T09:52:27.185" v="117" actId="478"/>
          <ac:spMkLst>
            <pc:docMk/>
            <pc:sldMk cId="636980851" sldId="261"/>
            <ac:spMk id="13" creationId="{CFDEDE28-ABD0-59F7-5C55-768FCF4AF188}"/>
          </ac:spMkLst>
        </pc:spChg>
        <pc:spChg chg="add del">
          <ac:chgData name="teresahs Cheng" userId="58fdda2417762ea2" providerId="LiveId" clId="{AB043326-9B46-4223-8BE6-77189A4B6CDB}" dt="2022-09-11T09:51:25.360" v="112" actId="26606"/>
          <ac:spMkLst>
            <pc:docMk/>
            <pc:sldMk cId="636980851" sldId="261"/>
            <ac:spMk id="16" creationId="{247AB924-1B87-43FC-B7C7-B112D5C51A0E}"/>
          </ac:spMkLst>
        </pc:spChg>
        <pc:spChg chg="add del">
          <ac:chgData name="teresahs Cheng" userId="58fdda2417762ea2" providerId="LiveId" clId="{AB043326-9B46-4223-8BE6-77189A4B6CDB}" dt="2022-09-11T09:52:22.372" v="116" actId="26606"/>
          <ac:spMkLst>
            <pc:docMk/>
            <pc:sldMk cId="636980851" sldId="261"/>
            <ac:spMk id="22" creationId="{B3684CCF-CEBB-4D8E-A366-95E43D4C790B}"/>
          </ac:spMkLst>
        </pc:spChg>
        <pc:spChg chg="add del">
          <ac:chgData name="teresahs Cheng" userId="58fdda2417762ea2" providerId="LiveId" clId="{AB043326-9B46-4223-8BE6-77189A4B6CDB}" dt="2022-09-11T09:52:22.372" v="116" actId="26606"/>
          <ac:spMkLst>
            <pc:docMk/>
            <pc:sldMk cId="636980851" sldId="261"/>
            <ac:spMk id="23" creationId="{70BEB1E7-2F88-40BC-B73D-42E5B6F80BFC}"/>
          </ac:spMkLst>
        </pc:spChg>
        <pc:spChg chg="add del">
          <ac:chgData name="teresahs Cheng" userId="58fdda2417762ea2" providerId="LiveId" clId="{AB043326-9B46-4223-8BE6-77189A4B6CDB}" dt="2022-09-11T09:52:44.434" v="118" actId="26606"/>
          <ac:spMkLst>
            <pc:docMk/>
            <pc:sldMk cId="636980851" sldId="261"/>
            <ac:spMk id="28" creationId="{33CD251C-A887-4D2F-925B-FC097198538B}"/>
          </ac:spMkLst>
        </pc:spChg>
        <pc:spChg chg="add del">
          <ac:chgData name="teresahs Cheng" userId="58fdda2417762ea2" providerId="LiveId" clId="{AB043326-9B46-4223-8BE6-77189A4B6CDB}" dt="2022-09-11T09:59:22.173" v="147" actId="26606"/>
          <ac:spMkLst>
            <pc:docMk/>
            <pc:sldMk cId="636980851" sldId="261"/>
            <ac:spMk id="37" creationId="{4A579C10-2848-4B1F-BC6C-2FAA13CC0869}"/>
          </ac:spMkLst>
        </pc:spChg>
        <pc:spChg chg="add del">
          <ac:chgData name="teresahs Cheng" userId="58fdda2417762ea2" providerId="LiveId" clId="{AB043326-9B46-4223-8BE6-77189A4B6CDB}" dt="2022-09-11T09:59:22.173" v="147" actId="26606"/>
          <ac:spMkLst>
            <pc:docMk/>
            <pc:sldMk cId="636980851" sldId="261"/>
            <ac:spMk id="56" creationId="{53E907E0-C634-4384-A098-802B617CB086}"/>
          </ac:spMkLst>
        </pc:spChg>
        <pc:spChg chg="add del">
          <ac:chgData name="teresahs Cheng" userId="58fdda2417762ea2" providerId="LiveId" clId="{AB043326-9B46-4223-8BE6-77189A4B6CDB}" dt="2022-09-11T09:58:40.835" v="144" actId="26606"/>
          <ac:spMkLst>
            <pc:docMk/>
            <pc:sldMk cId="636980851" sldId="261"/>
            <ac:spMk id="58" creationId="{41367AE6-8F3F-4645-8BCC-0193EA487494}"/>
          </ac:spMkLst>
        </pc:spChg>
        <pc:spChg chg="add del">
          <ac:chgData name="teresahs Cheng" userId="58fdda2417762ea2" providerId="LiveId" clId="{AB043326-9B46-4223-8BE6-77189A4B6CDB}" dt="2022-09-11T09:58:40.835" v="144" actId="26606"/>
          <ac:spMkLst>
            <pc:docMk/>
            <pc:sldMk cId="636980851" sldId="261"/>
            <ac:spMk id="59" creationId="{1E2551C3-CD04-47CA-A65A-6CF0AEAA8EDA}"/>
          </ac:spMkLst>
        </pc:spChg>
        <pc:spChg chg="add del">
          <ac:chgData name="teresahs Cheng" userId="58fdda2417762ea2" providerId="LiveId" clId="{AB043326-9B46-4223-8BE6-77189A4B6CDB}" dt="2022-09-11T09:58:40.835" v="144" actId="26606"/>
          <ac:spMkLst>
            <pc:docMk/>
            <pc:sldMk cId="636980851" sldId="261"/>
            <ac:spMk id="60" creationId="{54B8B913-A9FA-43C7-8B7F-60BFC0239721}"/>
          </ac:spMkLst>
        </pc:spChg>
        <pc:spChg chg="add del">
          <ac:chgData name="teresahs Cheng" userId="58fdda2417762ea2" providerId="LiveId" clId="{AB043326-9B46-4223-8BE6-77189A4B6CDB}" dt="2022-09-11T09:57:09.753" v="138" actId="26606"/>
          <ac:spMkLst>
            <pc:docMk/>
            <pc:sldMk cId="636980851" sldId="261"/>
            <ac:spMk id="61" creationId="{AC8EEB0F-BA72-49AC-956F-331B60FDE79E}"/>
          </ac:spMkLst>
        </pc:spChg>
        <pc:spChg chg="add del">
          <ac:chgData name="teresahs Cheng" userId="58fdda2417762ea2" providerId="LiveId" clId="{AB043326-9B46-4223-8BE6-77189A4B6CDB}" dt="2022-09-11T09:58:40.835" v="144" actId="26606"/>
          <ac:spMkLst>
            <pc:docMk/>
            <pc:sldMk cId="636980851" sldId="261"/>
            <ac:spMk id="62" creationId="{E88637F8-CBBF-4066-9237-081BEFF71D40}"/>
          </ac:spMkLst>
        </pc:spChg>
        <pc:spChg chg="add del">
          <ac:chgData name="teresahs Cheng" userId="58fdda2417762ea2" providerId="LiveId" clId="{AB043326-9B46-4223-8BE6-77189A4B6CDB}" dt="2022-09-11T09:57:09.753" v="138" actId="26606"/>
          <ac:spMkLst>
            <pc:docMk/>
            <pc:sldMk cId="636980851" sldId="261"/>
            <ac:spMk id="63" creationId="{8CC700D5-9809-43F4-89D5-7DBBCB0DCC10}"/>
          </ac:spMkLst>
        </pc:spChg>
        <pc:spChg chg="add del">
          <ac:chgData name="teresahs Cheng" userId="58fdda2417762ea2" providerId="LiveId" clId="{AB043326-9B46-4223-8BE6-77189A4B6CDB}" dt="2022-09-11T09:58:40.835" v="144" actId="26606"/>
          <ac:spMkLst>
            <pc:docMk/>
            <pc:sldMk cId="636980851" sldId="261"/>
            <ac:spMk id="64" creationId="{AF03D13D-D0EA-4958-B7DC-6C57F960B320}"/>
          </ac:spMkLst>
        </pc:spChg>
        <pc:spChg chg="add del">
          <ac:chgData name="teresahs Cheng" userId="58fdda2417762ea2" providerId="LiveId" clId="{AB043326-9B46-4223-8BE6-77189A4B6CDB}" dt="2022-09-11T09:57:09.753" v="138" actId="26606"/>
          <ac:spMkLst>
            <pc:docMk/>
            <pc:sldMk cId="636980851" sldId="261"/>
            <ac:spMk id="65" creationId="{C7163242-6303-46DC-BAC1-2A204F061321}"/>
          </ac:spMkLst>
        </pc:spChg>
        <pc:spChg chg="add del">
          <ac:chgData name="teresahs Cheng" userId="58fdda2417762ea2" providerId="LiveId" clId="{AB043326-9B46-4223-8BE6-77189A4B6CDB}" dt="2022-09-11T09:57:09.753" v="138" actId="26606"/>
          <ac:spMkLst>
            <pc:docMk/>
            <pc:sldMk cId="636980851" sldId="261"/>
            <ac:spMk id="67" creationId="{9A5160F0-6244-48E8-9E71-1F51EA90C9E2}"/>
          </ac:spMkLst>
        </pc:spChg>
        <pc:spChg chg="add del">
          <ac:chgData name="teresahs Cheng" userId="58fdda2417762ea2" providerId="LiveId" clId="{AB043326-9B46-4223-8BE6-77189A4B6CDB}" dt="2022-09-11T10:03:59.468" v="172" actId="26606"/>
          <ac:spMkLst>
            <pc:docMk/>
            <pc:sldMk cId="636980851" sldId="261"/>
            <ac:spMk id="68" creationId="{AC8EEB0F-BA72-49AC-956F-331B60FDE79E}"/>
          </ac:spMkLst>
        </pc:spChg>
        <pc:spChg chg="add del">
          <ac:chgData name="teresahs Cheng" userId="58fdda2417762ea2" providerId="LiveId" clId="{AB043326-9B46-4223-8BE6-77189A4B6CDB}" dt="2022-09-11T09:57:09.753" v="138" actId="26606"/>
          <ac:spMkLst>
            <pc:docMk/>
            <pc:sldMk cId="636980851" sldId="261"/>
            <ac:spMk id="69" creationId="{9BDFF5CA-602C-465F-8BC3-59C9963028BE}"/>
          </ac:spMkLst>
        </pc:spChg>
        <pc:spChg chg="add del">
          <ac:chgData name="teresahs Cheng" userId="58fdda2417762ea2" providerId="LiveId" clId="{AB043326-9B46-4223-8BE6-77189A4B6CDB}" dt="2022-09-11T09:57:09.753" v="138" actId="26606"/>
          <ac:spMkLst>
            <pc:docMk/>
            <pc:sldMk cId="636980851" sldId="261"/>
            <ac:spMk id="71" creationId="{D289228A-771B-48F6-B5DF-7A63EA32421C}"/>
          </ac:spMkLst>
        </pc:spChg>
        <pc:spChg chg="add del">
          <ac:chgData name="teresahs Cheng" userId="58fdda2417762ea2" providerId="LiveId" clId="{AB043326-9B46-4223-8BE6-77189A4B6CDB}" dt="2022-09-11T09:57:09.753" v="138" actId="26606"/>
          <ac:spMkLst>
            <pc:docMk/>
            <pc:sldMk cId="636980851" sldId="261"/>
            <ac:spMk id="73" creationId="{31D5EF21-94C4-481A-BD01-3D29FB305BD9}"/>
          </ac:spMkLst>
        </pc:spChg>
        <pc:spChg chg="add del">
          <ac:chgData name="teresahs Cheng" userId="58fdda2417762ea2" providerId="LiveId" clId="{AB043326-9B46-4223-8BE6-77189A4B6CDB}" dt="2022-09-11T09:57:09.753" v="138" actId="26606"/>
          <ac:spMkLst>
            <pc:docMk/>
            <pc:sldMk cId="636980851" sldId="261"/>
            <ac:spMk id="75" creationId="{805C4C40-D70E-4C4F-B228-98A0A6132603}"/>
          </ac:spMkLst>
        </pc:spChg>
        <pc:spChg chg="add">
          <ac:chgData name="teresahs Cheng" userId="58fdda2417762ea2" providerId="LiveId" clId="{AB043326-9B46-4223-8BE6-77189A4B6CDB}" dt="2022-09-11T10:03:59.468" v="172" actId="26606"/>
          <ac:spMkLst>
            <pc:docMk/>
            <pc:sldMk cId="636980851" sldId="261"/>
            <ac:spMk id="88" creationId="{F7EDEA10-087E-4352-A848-7D9888DC6745}"/>
          </ac:spMkLst>
        </pc:spChg>
        <pc:spChg chg="add">
          <ac:chgData name="teresahs Cheng" userId="58fdda2417762ea2" providerId="LiveId" clId="{AB043326-9B46-4223-8BE6-77189A4B6CDB}" dt="2022-09-11T10:03:59.468" v="172" actId="26606"/>
          <ac:spMkLst>
            <pc:docMk/>
            <pc:sldMk cId="636980851" sldId="261"/>
            <ac:spMk id="89" creationId="{605D77EC-B84E-48F8-9EC4-93E851C0FA25}"/>
          </ac:spMkLst>
        </pc:spChg>
        <pc:spChg chg="add del">
          <ac:chgData name="teresahs Cheng" userId="58fdda2417762ea2" providerId="LiveId" clId="{AB043326-9B46-4223-8BE6-77189A4B6CDB}" dt="2022-09-11T10:00:28.329" v="152" actId="26606"/>
          <ac:spMkLst>
            <pc:docMk/>
            <pc:sldMk cId="636980851" sldId="261"/>
            <ac:spMk id="91" creationId="{45E1927C-B3C8-4E1E-A8D4-048EFA2B616D}"/>
          </ac:spMkLst>
        </pc:spChg>
        <pc:spChg chg="add del">
          <ac:chgData name="teresahs Cheng" userId="58fdda2417762ea2" providerId="LiveId" clId="{AB043326-9B46-4223-8BE6-77189A4B6CDB}" dt="2022-09-11T10:00:28.329" v="152" actId="26606"/>
          <ac:spMkLst>
            <pc:docMk/>
            <pc:sldMk cId="636980851" sldId="261"/>
            <ac:spMk id="93" creationId="{C24CD456-79B8-4425-95A0-5344971EA3DA}"/>
          </ac:spMkLst>
        </pc:spChg>
        <pc:spChg chg="add del">
          <ac:chgData name="teresahs Cheng" userId="58fdda2417762ea2" providerId="LiveId" clId="{AB043326-9B46-4223-8BE6-77189A4B6CDB}" dt="2022-09-11T10:00:28.329" v="152" actId="26606"/>
          <ac:spMkLst>
            <pc:docMk/>
            <pc:sldMk cId="636980851" sldId="261"/>
            <ac:spMk id="95" creationId="{3C9C3854-C672-47D2-8FD3-15A88F6CE943}"/>
          </ac:spMkLst>
        </pc:spChg>
        <pc:spChg chg="add del">
          <ac:chgData name="teresahs Cheng" userId="58fdda2417762ea2" providerId="LiveId" clId="{AB043326-9B46-4223-8BE6-77189A4B6CDB}" dt="2022-09-11T10:00:28.329" v="152" actId="26606"/>
          <ac:spMkLst>
            <pc:docMk/>
            <pc:sldMk cId="636980851" sldId="261"/>
            <ac:spMk id="97" creationId="{AE886DDB-D248-47D2-9A3C-8E203F697C0E}"/>
          </ac:spMkLst>
        </pc:spChg>
        <pc:spChg chg="add del">
          <ac:chgData name="teresahs Cheng" userId="58fdda2417762ea2" providerId="LiveId" clId="{AB043326-9B46-4223-8BE6-77189A4B6CDB}" dt="2022-09-11T10:00:28.329" v="152" actId="26606"/>
          <ac:spMkLst>
            <pc:docMk/>
            <pc:sldMk cId="636980851" sldId="261"/>
            <ac:spMk id="99" creationId="{F36FEC56-B33E-40ED-923C-498D3BEEEC11}"/>
          </ac:spMkLst>
        </pc:spChg>
        <pc:spChg chg="add del">
          <ac:chgData name="teresahs Cheng" userId="58fdda2417762ea2" providerId="LiveId" clId="{AB043326-9B46-4223-8BE6-77189A4B6CDB}" dt="2022-09-11T10:00:28.329" v="152" actId="26606"/>
          <ac:spMkLst>
            <pc:docMk/>
            <pc:sldMk cId="636980851" sldId="261"/>
            <ac:spMk id="101" creationId="{D99B66FE-83E7-4E7B-9C00-1A61ADF87F14}"/>
          </ac:spMkLst>
        </pc:spChg>
        <pc:spChg chg="add del">
          <ac:chgData name="teresahs Cheng" userId="58fdda2417762ea2" providerId="LiveId" clId="{AB043326-9B46-4223-8BE6-77189A4B6CDB}" dt="2022-09-11T10:00:28.329" v="152" actId="26606"/>
          <ac:spMkLst>
            <pc:docMk/>
            <pc:sldMk cId="636980851" sldId="261"/>
            <ac:spMk id="103" creationId="{7EB76DC5-F703-43FB-A5D9-A9ADE420A17F}"/>
          </ac:spMkLst>
        </pc:spChg>
        <pc:grpChg chg="add del">
          <ac:chgData name="teresahs Cheng" userId="58fdda2417762ea2" providerId="LiveId" clId="{AB043326-9B46-4223-8BE6-77189A4B6CDB}" dt="2022-09-11T09:52:44.434" v="118" actId="26606"/>
          <ac:grpSpMkLst>
            <pc:docMk/>
            <pc:sldMk cId="636980851" sldId="261"/>
            <ac:grpSpMk id="30" creationId="{770AE191-D2EA-45C9-A44D-830C188F74CB}"/>
          </ac:grpSpMkLst>
        </pc:grpChg>
        <pc:grpChg chg="add del">
          <ac:chgData name="teresahs Cheng" userId="58fdda2417762ea2" providerId="LiveId" clId="{AB043326-9B46-4223-8BE6-77189A4B6CDB}" dt="2022-09-11T09:59:22.173" v="147" actId="26606"/>
          <ac:grpSpMkLst>
            <pc:docMk/>
            <pc:sldMk cId="636980851" sldId="261"/>
            <ac:grpSpMk id="39" creationId="{6934FE3F-2C9A-47A8-AD41-AE1F3714E032}"/>
          </ac:grpSpMkLst>
        </pc:grpChg>
        <pc:grpChg chg="add del">
          <ac:chgData name="teresahs Cheng" userId="58fdda2417762ea2" providerId="LiveId" clId="{AB043326-9B46-4223-8BE6-77189A4B6CDB}" dt="2022-09-11T09:59:22.173" v="147" actId="26606"/>
          <ac:grpSpMkLst>
            <pc:docMk/>
            <pc:sldMk cId="636980851" sldId="261"/>
            <ac:grpSpMk id="45" creationId="{90B5F253-47CA-4D37-A665-988E95640ACA}"/>
          </ac:grpSpMkLst>
        </pc:grpChg>
        <pc:grpChg chg="add del">
          <ac:chgData name="teresahs Cheng" userId="58fdda2417762ea2" providerId="LiveId" clId="{AB043326-9B46-4223-8BE6-77189A4B6CDB}" dt="2022-09-11T09:59:22.173" v="147" actId="26606"/>
          <ac:grpSpMkLst>
            <pc:docMk/>
            <pc:sldMk cId="636980851" sldId="261"/>
            <ac:grpSpMk id="51" creationId="{02927767-6598-411B-B8D2-33814750396E}"/>
          </ac:grpSpMkLst>
        </pc:grpChg>
        <pc:grpChg chg="add del">
          <ac:chgData name="teresahs Cheng" userId="58fdda2417762ea2" providerId="LiveId" clId="{AB043326-9B46-4223-8BE6-77189A4B6CDB}" dt="2022-09-11T10:03:59.468" v="172" actId="26606"/>
          <ac:grpSpMkLst>
            <pc:docMk/>
            <pc:sldMk cId="636980851" sldId="261"/>
            <ac:grpSpMk id="74" creationId="{54C5F191-28EB-4204-8F9D-2EA49651480F}"/>
          </ac:grpSpMkLst>
        </pc:grpChg>
        <pc:grpChg chg="add del">
          <ac:chgData name="teresahs Cheng" userId="58fdda2417762ea2" providerId="LiveId" clId="{AB043326-9B46-4223-8BE6-77189A4B6CDB}" dt="2022-09-11T10:03:59.468" v="172" actId="26606"/>
          <ac:grpSpMkLst>
            <pc:docMk/>
            <pc:sldMk cId="636980851" sldId="261"/>
            <ac:grpSpMk id="83" creationId="{19A5CE6D-B0CD-44A3-A50A-64467EB0712C}"/>
          </ac:grpSpMkLst>
        </pc:grpChg>
        <pc:grpChg chg="add del">
          <ac:chgData name="teresahs Cheng" userId="58fdda2417762ea2" providerId="LiveId" clId="{AB043326-9B46-4223-8BE6-77189A4B6CDB}" dt="2022-09-11T10:03:59.468" v="172" actId="26606"/>
          <ac:grpSpMkLst>
            <pc:docMk/>
            <pc:sldMk cId="636980851" sldId="261"/>
            <ac:grpSpMk id="86" creationId="{1F5AD99D-D9DE-4538-B93F-D082821D361E}"/>
          </ac:grpSpMkLst>
        </pc:grpChg>
        <pc:picChg chg="mod ord">
          <ac:chgData name="teresahs Cheng" userId="58fdda2417762ea2" providerId="LiveId" clId="{AB043326-9B46-4223-8BE6-77189A4B6CDB}" dt="2022-09-11T10:03:59.468" v="172" actId="26606"/>
          <ac:picMkLst>
            <pc:docMk/>
            <pc:sldMk cId="636980851" sldId="261"/>
            <ac:picMk id="5" creationId="{D0483242-6443-C37B-1703-441907D86B2C}"/>
          </ac:picMkLst>
        </pc:picChg>
        <pc:picChg chg="mod ord">
          <ac:chgData name="teresahs Cheng" userId="58fdda2417762ea2" providerId="LiveId" clId="{AB043326-9B46-4223-8BE6-77189A4B6CDB}" dt="2022-09-11T10:03:59.468" v="172" actId="26606"/>
          <ac:picMkLst>
            <pc:docMk/>
            <pc:sldMk cId="636980851" sldId="261"/>
            <ac:picMk id="7" creationId="{87CDD15C-70D6-C6D2-4F17-B92F8ADC0B89}"/>
          </ac:picMkLst>
        </pc:picChg>
        <pc:picChg chg="mod ord">
          <ac:chgData name="teresahs Cheng" userId="58fdda2417762ea2" providerId="LiveId" clId="{AB043326-9B46-4223-8BE6-77189A4B6CDB}" dt="2022-09-11T10:03:59.468" v="172" actId="26606"/>
          <ac:picMkLst>
            <pc:docMk/>
            <pc:sldMk cId="636980851" sldId="261"/>
            <ac:picMk id="9" creationId="{AB116B3A-5B44-7F4A-A628-D4699CCC7C17}"/>
          </ac:picMkLst>
        </pc:picChg>
        <pc:cxnChg chg="add del">
          <ac:chgData name="teresahs Cheng" userId="58fdda2417762ea2" providerId="LiveId" clId="{AB043326-9B46-4223-8BE6-77189A4B6CDB}" dt="2022-09-11T09:51:25.360" v="112" actId="26606"/>
          <ac:cxnSpMkLst>
            <pc:docMk/>
            <pc:sldMk cId="636980851" sldId="261"/>
            <ac:cxnSpMk id="14" creationId="{99AE2756-0FC4-4155-83E7-58AAAB63E757}"/>
          </ac:cxnSpMkLst>
        </pc:cxnChg>
        <pc:cxnChg chg="add del">
          <ac:chgData name="teresahs Cheng" userId="58fdda2417762ea2" providerId="LiveId" clId="{AB043326-9B46-4223-8BE6-77189A4B6CDB}" dt="2022-09-11T09:51:25.360" v="112" actId="26606"/>
          <ac:cxnSpMkLst>
            <pc:docMk/>
            <pc:sldMk cId="636980851" sldId="261"/>
            <ac:cxnSpMk id="18" creationId="{818DC98F-4057-4645-B948-F604F39A9CFE}"/>
          </ac:cxnSpMkLst>
        </pc:cxnChg>
        <pc:cxnChg chg="add del">
          <ac:chgData name="teresahs Cheng" userId="58fdda2417762ea2" providerId="LiveId" clId="{AB043326-9B46-4223-8BE6-77189A4B6CDB}" dt="2022-09-11T09:51:25.360" v="112" actId="26606"/>
          <ac:cxnSpMkLst>
            <pc:docMk/>
            <pc:sldMk cId="636980851" sldId="261"/>
            <ac:cxnSpMk id="20" creationId="{DAD2B705-4A9B-408D-AA80-4F41045E09DE}"/>
          </ac:cxnSpMkLst>
        </pc:cxnChg>
      </pc:sldChg>
      <pc:sldChg chg="addSp delSp modSp mod setBg addAnim delAnim modAnim">
        <pc:chgData name="teresahs Cheng" userId="58fdda2417762ea2" providerId="LiveId" clId="{AB043326-9B46-4223-8BE6-77189A4B6CDB}" dt="2022-09-11T10:39:43.764" v="587"/>
        <pc:sldMkLst>
          <pc:docMk/>
          <pc:sldMk cId="929397161" sldId="262"/>
        </pc:sldMkLst>
        <pc:spChg chg="mod ord">
          <ac:chgData name="teresahs Cheng" userId="58fdda2417762ea2" providerId="LiveId" clId="{AB043326-9B46-4223-8BE6-77189A4B6CDB}" dt="2022-09-11T10:32:16.673" v="529" actId="2711"/>
          <ac:spMkLst>
            <pc:docMk/>
            <pc:sldMk cId="929397161" sldId="262"/>
            <ac:spMk id="2" creationId="{C54FAA11-6846-AE10-4F38-DA23F8BD7E7A}"/>
          </ac:spMkLst>
        </pc:spChg>
        <pc:spChg chg="add del">
          <ac:chgData name="teresahs Cheng" userId="58fdda2417762ea2" providerId="LiveId" clId="{AB043326-9B46-4223-8BE6-77189A4B6CDB}" dt="2022-09-11T09:55:30.402" v="129" actId="26606"/>
          <ac:spMkLst>
            <pc:docMk/>
            <pc:sldMk cId="929397161" sldId="262"/>
            <ac:spMk id="11" creationId="{4C3A44BB-E01C-4AA8-B2C8-32FC346D2ED7}"/>
          </ac:spMkLst>
        </pc:spChg>
        <pc:spChg chg="add del">
          <ac:chgData name="teresahs Cheng" userId="58fdda2417762ea2" providerId="LiveId" clId="{AB043326-9B46-4223-8BE6-77189A4B6CDB}" dt="2022-09-11T09:55:30.402" v="129" actId="26606"/>
          <ac:spMkLst>
            <pc:docMk/>
            <pc:sldMk cId="929397161" sldId="262"/>
            <ac:spMk id="12" creationId="{F679DFD5-E6FF-1BAD-FD90-B1705C6F6F55}"/>
          </ac:spMkLst>
        </pc:spChg>
        <pc:spChg chg="add del">
          <ac:chgData name="teresahs Cheng" userId="58fdda2417762ea2" providerId="LiveId" clId="{AB043326-9B46-4223-8BE6-77189A4B6CDB}" dt="2022-09-11T09:53:30.164" v="123" actId="26606"/>
          <ac:spMkLst>
            <pc:docMk/>
            <pc:sldMk cId="929397161" sldId="262"/>
            <ac:spMk id="13" creationId="{B864A23E-22B8-D5A4-A822-42CDF07FDC1A}"/>
          </ac:spMkLst>
        </pc:spChg>
        <pc:spChg chg="add del">
          <ac:chgData name="teresahs Cheng" userId="58fdda2417762ea2" providerId="LiveId" clId="{AB043326-9B46-4223-8BE6-77189A4B6CDB}" dt="2022-09-11T09:53:11.452" v="121" actId="26606"/>
          <ac:spMkLst>
            <pc:docMk/>
            <pc:sldMk cId="929397161" sldId="262"/>
            <ac:spMk id="14" creationId="{E30408B7-02B2-4EC4-8EE8-B53E74642A86}"/>
          </ac:spMkLst>
        </pc:spChg>
        <pc:spChg chg="add del">
          <ac:chgData name="teresahs Cheng" userId="58fdda2417762ea2" providerId="LiveId" clId="{AB043326-9B46-4223-8BE6-77189A4B6CDB}" dt="2022-09-11T09:55:52.142" v="131" actId="26606"/>
          <ac:spMkLst>
            <pc:docMk/>
            <pc:sldMk cId="929397161" sldId="262"/>
            <ac:spMk id="15" creationId="{7B4F6806-5898-4FE8-B610-A058C8B8470A}"/>
          </ac:spMkLst>
        </pc:spChg>
        <pc:spChg chg="add del">
          <ac:chgData name="teresahs Cheng" userId="58fdda2417762ea2" providerId="LiveId" clId="{AB043326-9B46-4223-8BE6-77189A4B6CDB}" dt="2022-09-11T09:56:09.173" v="133" actId="26606"/>
          <ac:spMkLst>
            <pc:docMk/>
            <pc:sldMk cId="929397161" sldId="262"/>
            <ac:spMk id="17" creationId="{CE56A029-D803-47A2-B79C-4527891BE671}"/>
          </ac:spMkLst>
        </pc:spChg>
        <pc:spChg chg="add del">
          <ac:chgData name="teresahs Cheng" userId="58fdda2417762ea2" providerId="LiveId" clId="{AB043326-9B46-4223-8BE6-77189A4B6CDB}" dt="2022-09-11T09:56:09.173" v="133" actId="26606"/>
          <ac:spMkLst>
            <pc:docMk/>
            <pc:sldMk cId="929397161" sldId="262"/>
            <ac:spMk id="18" creationId="{51D96995-5226-4718-9475-B918D16CF1EF}"/>
          </ac:spMkLst>
        </pc:spChg>
        <pc:spChg chg="add del">
          <ac:chgData name="teresahs Cheng" userId="58fdda2417762ea2" providerId="LiveId" clId="{AB043326-9B46-4223-8BE6-77189A4B6CDB}" dt="2022-09-11T09:56:09.173" v="133" actId="26606"/>
          <ac:spMkLst>
            <pc:docMk/>
            <pc:sldMk cId="929397161" sldId="262"/>
            <ac:spMk id="19" creationId="{3D7B82C1-B831-4DDE-BDF4-2C767EB4930E}"/>
          </ac:spMkLst>
        </pc:spChg>
        <pc:spChg chg="add del">
          <ac:chgData name="teresahs Cheng" userId="58fdda2417762ea2" providerId="LiveId" clId="{AB043326-9B46-4223-8BE6-77189A4B6CDB}" dt="2022-09-11T09:53:30.164" v="123" actId="26606"/>
          <ac:spMkLst>
            <pc:docMk/>
            <pc:sldMk cId="929397161" sldId="262"/>
            <ac:spMk id="20" creationId="{4C3A44BB-E01C-4AA8-B2C8-32FC346D2ED7}"/>
          </ac:spMkLst>
        </pc:spChg>
        <pc:spChg chg="add del">
          <ac:chgData name="teresahs Cheng" userId="58fdda2417762ea2" providerId="LiveId" clId="{AB043326-9B46-4223-8BE6-77189A4B6CDB}" dt="2022-09-11T09:56:09.173" v="133" actId="26606"/>
          <ac:spMkLst>
            <pc:docMk/>
            <pc:sldMk cId="929397161" sldId="262"/>
            <ac:spMk id="21" creationId="{22EB6291-5B14-4134-B234-BE224349EF28}"/>
          </ac:spMkLst>
        </pc:spChg>
        <pc:spChg chg="add del">
          <ac:chgData name="teresahs Cheng" userId="58fdda2417762ea2" providerId="LiveId" clId="{AB043326-9B46-4223-8BE6-77189A4B6CDB}" dt="2022-09-11T09:54:18.763" v="127" actId="26606"/>
          <ac:spMkLst>
            <pc:docMk/>
            <pc:sldMk cId="929397161" sldId="262"/>
            <ac:spMk id="22" creationId="{E30408B7-02B2-4EC4-8EE8-B53E74642A86}"/>
          </ac:spMkLst>
        </pc:spChg>
        <pc:spChg chg="add del">
          <ac:chgData name="teresahs Cheng" userId="58fdda2417762ea2" providerId="LiveId" clId="{AB043326-9B46-4223-8BE6-77189A4B6CDB}" dt="2022-09-11T09:56:09.173" v="133" actId="26606"/>
          <ac:spMkLst>
            <pc:docMk/>
            <pc:sldMk cId="929397161" sldId="262"/>
            <ac:spMk id="24" creationId="{97A57860-4E75-47A2-A2FB-36FAA8979E17}"/>
          </ac:spMkLst>
        </pc:spChg>
        <pc:spChg chg="add del">
          <ac:chgData name="teresahs Cheng" userId="58fdda2417762ea2" providerId="LiveId" clId="{AB043326-9B46-4223-8BE6-77189A4B6CDB}" dt="2022-09-11T09:56:09.173" v="133" actId="26606"/>
          <ac:spMkLst>
            <pc:docMk/>
            <pc:sldMk cId="929397161" sldId="262"/>
            <ac:spMk id="25" creationId="{3A8657D3-FF5C-4E4D-BF2D-FA413B67CF65}"/>
          </ac:spMkLst>
        </pc:spChg>
        <pc:spChg chg="add del">
          <ac:chgData name="teresahs Cheng" userId="58fdda2417762ea2" providerId="LiveId" clId="{AB043326-9B46-4223-8BE6-77189A4B6CDB}" dt="2022-09-11T09:56:09.173" v="133" actId="26606"/>
          <ac:spMkLst>
            <pc:docMk/>
            <pc:sldMk cId="929397161" sldId="262"/>
            <ac:spMk id="26" creationId="{FADADC7F-B4F8-4013-B67D-463D600E83A0}"/>
          </ac:spMkLst>
        </pc:spChg>
        <pc:spChg chg="add del">
          <ac:chgData name="teresahs Cheng" userId="58fdda2417762ea2" providerId="LiveId" clId="{AB043326-9B46-4223-8BE6-77189A4B6CDB}" dt="2022-09-11T09:56:09.173" v="133" actId="26606"/>
          <ac:spMkLst>
            <pc:docMk/>
            <pc:sldMk cId="929397161" sldId="262"/>
            <ac:spMk id="27" creationId="{B776B7F2-1959-C1CE-834B-3D2CB146110F}"/>
          </ac:spMkLst>
        </pc:spChg>
        <pc:spChg chg="add del">
          <ac:chgData name="teresahs Cheng" userId="58fdda2417762ea2" providerId="LiveId" clId="{AB043326-9B46-4223-8BE6-77189A4B6CDB}" dt="2022-09-11T09:54:16.626" v="126" actId="26606"/>
          <ac:spMkLst>
            <pc:docMk/>
            <pc:sldMk cId="929397161" sldId="262"/>
            <ac:spMk id="28" creationId="{B7B42F36-B3C1-4247-AF36-090F0134ED59}"/>
          </ac:spMkLst>
        </pc:spChg>
        <pc:spChg chg="add del">
          <ac:chgData name="teresahs Cheng" userId="58fdda2417762ea2" providerId="LiveId" clId="{AB043326-9B46-4223-8BE6-77189A4B6CDB}" dt="2022-09-11T09:58:44.870" v="146" actId="26606"/>
          <ac:spMkLst>
            <pc:docMk/>
            <pc:sldMk cId="929397161" sldId="262"/>
            <ac:spMk id="29" creationId="{018DD604-9FD1-4E35-84A0-CFD3632CA525}"/>
          </ac:spMkLst>
        </pc:spChg>
        <pc:spChg chg="add del">
          <ac:chgData name="teresahs Cheng" userId="58fdda2417762ea2" providerId="LiveId" clId="{AB043326-9B46-4223-8BE6-77189A4B6CDB}" dt="2022-09-11T09:54:16.626" v="126" actId="26606"/>
          <ac:spMkLst>
            <pc:docMk/>
            <pc:sldMk cId="929397161" sldId="262"/>
            <ac:spMk id="30" creationId="{FEF131A2-E574-4D95-A322-C5FF0B64E821}"/>
          </ac:spMkLst>
        </pc:spChg>
        <pc:spChg chg="add del">
          <ac:chgData name="teresahs Cheng" userId="58fdda2417762ea2" providerId="LiveId" clId="{AB043326-9B46-4223-8BE6-77189A4B6CDB}" dt="2022-09-11T09:54:16.626" v="126" actId="26606"/>
          <ac:spMkLst>
            <pc:docMk/>
            <pc:sldMk cId="929397161" sldId="262"/>
            <ac:spMk id="32" creationId="{696B4F8D-F261-41C2-B0A1-B0899F667F0C}"/>
          </ac:spMkLst>
        </pc:spChg>
        <pc:spChg chg="add del">
          <ac:chgData name="teresahs Cheng" userId="58fdda2417762ea2" providerId="LiveId" clId="{AB043326-9B46-4223-8BE6-77189A4B6CDB}" dt="2022-09-11T10:00:01.666" v="149" actId="26606"/>
          <ac:spMkLst>
            <pc:docMk/>
            <pc:sldMk cId="929397161" sldId="262"/>
            <ac:spMk id="33" creationId="{AC8EEB0F-BA72-49AC-956F-331B60FDE79E}"/>
          </ac:spMkLst>
        </pc:spChg>
        <pc:spChg chg="add del">
          <ac:chgData name="teresahs Cheng" userId="58fdda2417762ea2" providerId="LiveId" clId="{AB043326-9B46-4223-8BE6-77189A4B6CDB}" dt="2022-09-11T09:54:16.626" v="126" actId="26606"/>
          <ac:spMkLst>
            <pc:docMk/>
            <pc:sldMk cId="929397161" sldId="262"/>
            <ac:spMk id="34" creationId="{A3C7563A-4B20-4E0B-8548-374928B55F30}"/>
          </ac:spMkLst>
        </pc:spChg>
        <pc:spChg chg="add del">
          <ac:chgData name="teresahs Cheng" userId="58fdda2417762ea2" providerId="LiveId" clId="{AB043326-9B46-4223-8BE6-77189A4B6CDB}" dt="2022-09-11T09:58:44.870" v="146" actId="26606"/>
          <ac:spMkLst>
            <pc:docMk/>
            <pc:sldMk cId="929397161" sldId="262"/>
            <ac:spMk id="36" creationId="{FBEE7651-2159-D45B-CE1A-D69B1BE15AE4}"/>
          </ac:spMkLst>
        </pc:spChg>
        <pc:spChg chg="add del">
          <ac:chgData name="teresahs Cheng" userId="58fdda2417762ea2" providerId="LiveId" clId="{AB043326-9B46-4223-8BE6-77189A4B6CDB}" dt="2022-09-11T09:58:44.870" v="146" actId="26606"/>
          <ac:spMkLst>
            <pc:docMk/>
            <pc:sldMk cId="929397161" sldId="262"/>
            <ac:spMk id="37" creationId="{4AF1E51D-8E17-4D73-9B13-D0D66F9E2AF5}"/>
          </ac:spMkLst>
        </pc:spChg>
        <pc:spChg chg="add del">
          <ac:chgData name="teresahs Cheng" userId="58fdda2417762ea2" providerId="LiveId" clId="{AB043326-9B46-4223-8BE6-77189A4B6CDB}" dt="2022-09-11T09:58:44.870" v="146" actId="26606"/>
          <ac:spMkLst>
            <pc:docMk/>
            <pc:sldMk cId="929397161" sldId="262"/>
            <ac:spMk id="38" creationId="{CA31F01E-6863-47B2-B5F8-4C443DA14139}"/>
          </ac:spMkLst>
        </pc:spChg>
        <pc:spChg chg="add del">
          <ac:chgData name="teresahs Cheng" userId="58fdda2417762ea2" providerId="LiveId" clId="{AB043326-9B46-4223-8BE6-77189A4B6CDB}" dt="2022-09-11T09:58:44.870" v="146" actId="26606"/>
          <ac:spMkLst>
            <pc:docMk/>
            <pc:sldMk cId="929397161" sldId="262"/>
            <ac:spMk id="39" creationId="{0A6D42E8-3193-4B5F-8230-2778A35E384F}"/>
          </ac:spMkLst>
        </pc:spChg>
        <pc:spChg chg="add del">
          <ac:chgData name="teresahs Cheng" userId="58fdda2417762ea2" providerId="LiveId" clId="{AB043326-9B46-4223-8BE6-77189A4B6CDB}" dt="2022-09-11T09:58:39.903" v="143" actId="26606"/>
          <ac:spMkLst>
            <pc:docMk/>
            <pc:sldMk cId="929397161" sldId="262"/>
            <ac:spMk id="41" creationId="{41367AE6-8F3F-4645-8BCC-0193EA487494}"/>
          </ac:spMkLst>
        </pc:spChg>
        <pc:spChg chg="add del">
          <ac:chgData name="teresahs Cheng" userId="58fdda2417762ea2" providerId="LiveId" clId="{AB043326-9B46-4223-8BE6-77189A4B6CDB}" dt="2022-09-11T09:58:39.903" v="143" actId="26606"/>
          <ac:spMkLst>
            <pc:docMk/>
            <pc:sldMk cId="929397161" sldId="262"/>
            <ac:spMk id="42" creationId="{1E2551C3-CD04-47CA-A65A-6CF0AEAA8EDA}"/>
          </ac:spMkLst>
        </pc:spChg>
        <pc:spChg chg="add del">
          <ac:chgData name="teresahs Cheng" userId="58fdda2417762ea2" providerId="LiveId" clId="{AB043326-9B46-4223-8BE6-77189A4B6CDB}" dt="2022-09-11T09:58:39.903" v="143" actId="26606"/>
          <ac:spMkLst>
            <pc:docMk/>
            <pc:sldMk cId="929397161" sldId="262"/>
            <ac:spMk id="43" creationId="{54B8B913-A9FA-43C7-8B7F-60BFC0239721}"/>
          </ac:spMkLst>
        </pc:spChg>
        <pc:spChg chg="add del">
          <ac:chgData name="teresahs Cheng" userId="58fdda2417762ea2" providerId="LiveId" clId="{AB043326-9B46-4223-8BE6-77189A4B6CDB}" dt="2022-09-11T09:57:16.570" v="139" actId="26606"/>
          <ac:spMkLst>
            <pc:docMk/>
            <pc:sldMk cId="929397161" sldId="262"/>
            <ac:spMk id="44" creationId="{AC8EEB0F-BA72-49AC-956F-331B60FDE79E}"/>
          </ac:spMkLst>
        </pc:spChg>
        <pc:spChg chg="add del">
          <ac:chgData name="teresahs Cheng" userId="58fdda2417762ea2" providerId="LiveId" clId="{AB043326-9B46-4223-8BE6-77189A4B6CDB}" dt="2022-09-11T09:58:39.903" v="143" actId="26606"/>
          <ac:spMkLst>
            <pc:docMk/>
            <pc:sldMk cId="929397161" sldId="262"/>
            <ac:spMk id="45" creationId="{E88637F8-CBBF-4066-9237-081BEFF71D40}"/>
          </ac:spMkLst>
        </pc:spChg>
        <pc:spChg chg="add del">
          <ac:chgData name="teresahs Cheng" userId="58fdda2417762ea2" providerId="LiveId" clId="{AB043326-9B46-4223-8BE6-77189A4B6CDB}" dt="2022-09-11T09:57:16.570" v="139" actId="26606"/>
          <ac:spMkLst>
            <pc:docMk/>
            <pc:sldMk cId="929397161" sldId="262"/>
            <ac:spMk id="46" creationId="{8CC700D5-9809-43F4-89D5-7DBBCB0DCC10}"/>
          </ac:spMkLst>
        </pc:spChg>
        <pc:spChg chg="add del">
          <ac:chgData name="teresahs Cheng" userId="58fdda2417762ea2" providerId="LiveId" clId="{AB043326-9B46-4223-8BE6-77189A4B6CDB}" dt="2022-09-11T09:58:39.903" v="143" actId="26606"/>
          <ac:spMkLst>
            <pc:docMk/>
            <pc:sldMk cId="929397161" sldId="262"/>
            <ac:spMk id="47" creationId="{AF03D13D-D0EA-4958-B7DC-6C57F960B320}"/>
          </ac:spMkLst>
        </pc:spChg>
        <pc:spChg chg="add del">
          <ac:chgData name="teresahs Cheng" userId="58fdda2417762ea2" providerId="LiveId" clId="{AB043326-9B46-4223-8BE6-77189A4B6CDB}" dt="2022-09-11T09:57:16.570" v="139" actId="26606"/>
          <ac:spMkLst>
            <pc:docMk/>
            <pc:sldMk cId="929397161" sldId="262"/>
            <ac:spMk id="48" creationId="{C7163242-6303-46DC-BAC1-2A204F061321}"/>
          </ac:spMkLst>
        </pc:spChg>
        <pc:spChg chg="add del">
          <ac:chgData name="teresahs Cheng" userId="58fdda2417762ea2" providerId="LiveId" clId="{AB043326-9B46-4223-8BE6-77189A4B6CDB}" dt="2022-09-11T09:57:16.570" v="139" actId="26606"/>
          <ac:spMkLst>
            <pc:docMk/>
            <pc:sldMk cId="929397161" sldId="262"/>
            <ac:spMk id="50" creationId="{9A5160F0-6244-48E8-9E71-1F51EA90C9E2}"/>
          </ac:spMkLst>
        </pc:spChg>
        <pc:spChg chg="add del">
          <ac:chgData name="teresahs Cheng" userId="58fdda2417762ea2" providerId="LiveId" clId="{AB043326-9B46-4223-8BE6-77189A4B6CDB}" dt="2022-09-11T09:57:16.570" v="139" actId="26606"/>
          <ac:spMkLst>
            <pc:docMk/>
            <pc:sldMk cId="929397161" sldId="262"/>
            <ac:spMk id="52" creationId="{9BDFF5CA-602C-465F-8BC3-59C9963028BE}"/>
          </ac:spMkLst>
        </pc:spChg>
        <pc:spChg chg="add del">
          <ac:chgData name="teresahs Cheng" userId="58fdda2417762ea2" providerId="LiveId" clId="{AB043326-9B46-4223-8BE6-77189A4B6CDB}" dt="2022-09-11T09:57:16.570" v="139" actId="26606"/>
          <ac:spMkLst>
            <pc:docMk/>
            <pc:sldMk cId="929397161" sldId="262"/>
            <ac:spMk id="54" creationId="{D289228A-771B-48F6-B5DF-7A63EA32421C}"/>
          </ac:spMkLst>
        </pc:spChg>
        <pc:spChg chg="add del">
          <ac:chgData name="teresahs Cheng" userId="58fdda2417762ea2" providerId="LiveId" clId="{AB043326-9B46-4223-8BE6-77189A4B6CDB}" dt="2022-09-11T09:57:16.570" v="139" actId="26606"/>
          <ac:spMkLst>
            <pc:docMk/>
            <pc:sldMk cId="929397161" sldId="262"/>
            <ac:spMk id="56" creationId="{31D5EF21-94C4-481A-BD01-3D29FB305BD9}"/>
          </ac:spMkLst>
        </pc:spChg>
        <pc:spChg chg="add del">
          <ac:chgData name="teresahs Cheng" userId="58fdda2417762ea2" providerId="LiveId" clId="{AB043326-9B46-4223-8BE6-77189A4B6CDB}" dt="2022-09-11T09:57:16.570" v="139" actId="26606"/>
          <ac:spMkLst>
            <pc:docMk/>
            <pc:sldMk cId="929397161" sldId="262"/>
            <ac:spMk id="58" creationId="{805C4C40-D70E-4C4F-B228-98A0A6132603}"/>
          </ac:spMkLst>
        </pc:spChg>
        <pc:spChg chg="add del mod">
          <ac:chgData name="teresahs Cheng" userId="58fdda2417762ea2" providerId="LiveId" clId="{AB043326-9B46-4223-8BE6-77189A4B6CDB}" dt="2022-09-11T10:00:55.862" v="155" actId="478"/>
          <ac:spMkLst>
            <pc:docMk/>
            <pc:sldMk cId="929397161" sldId="262"/>
            <ac:spMk id="70" creationId="{D732E2BE-6CCB-F315-D2BA-E58225F52931}"/>
          </ac:spMkLst>
        </pc:spChg>
        <pc:spChg chg="add del">
          <ac:chgData name="teresahs Cheng" userId="58fdda2417762ea2" providerId="LiveId" clId="{AB043326-9B46-4223-8BE6-77189A4B6CDB}" dt="2022-09-11T10:00:42.704" v="154" actId="26606"/>
          <ac:spMkLst>
            <pc:docMk/>
            <pc:sldMk cId="929397161" sldId="262"/>
            <ac:spMk id="73" creationId="{CE56A029-D803-47A2-B79C-4527891BE671}"/>
          </ac:spMkLst>
        </pc:spChg>
        <pc:spChg chg="add del">
          <ac:chgData name="teresahs Cheng" userId="58fdda2417762ea2" providerId="LiveId" clId="{AB043326-9B46-4223-8BE6-77189A4B6CDB}" dt="2022-09-11T10:00:42.704" v="154" actId="26606"/>
          <ac:spMkLst>
            <pc:docMk/>
            <pc:sldMk cId="929397161" sldId="262"/>
            <ac:spMk id="75" creationId="{51D96995-5226-4718-9475-B918D16CF1EF}"/>
          </ac:spMkLst>
        </pc:spChg>
        <pc:spChg chg="add del">
          <ac:chgData name="teresahs Cheng" userId="58fdda2417762ea2" providerId="LiveId" clId="{AB043326-9B46-4223-8BE6-77189A4B6CDB}" dt="2022-09-11T10:00:42.704" v="154" actId="26606"/>
          <ac:spMkLst>
            <pc:docMk/>
            <pc:sldMk cId="929397161" sldId="262"/>
            <ac:spMk id="77" creationId="{3D7B82C1-B831-4DDE-BDF4-2C767EB4930E}"/>
          </ac:spMkLst>
        </pc:spChg>
        <pc:spChg chg="add del">
          <ac:chgData name="teresahs Cheng" userId="58fdda2417762ea2" providerId="LiveId" clId="{AB043326-9B46-4223-8BE6-77189A4B6CDB}" dt="2022-09-11T10:00:42.704" v="154" actId="26606"/>
          <ac:spMkLst>
            <pc:docMk/>
            <pc:sldMk cId="929397161" sldId="262"/>
            <ac:spMk id="79" creationId="{22EB6291-5B14-4134-B234-BE224349EF28}"/>
          </ac:spMkLst>
        </pc:spChg>
        <pc:spChg chg="add del">
          <ac:chgData name="teresahs Cheng" userId="58fdda2417762ea2" providerId="LiveId" clId="{AB043326-9B46-4223-8BE6-77189A4B6CDB}" dt="2022-09-11T10:00:42.704" v="154" actId="26606"/>
          <ac:spMkLst>
            <pc:docMk/>
            <pc:sldMk cId="929397161" sldId="262"/>
            <ac:spMk id="81" creationId="{97A57860-4E75-47A2-A2FB-36FAA8979E17}"/>
          </ac:spMkLst>
        </pc:spChg>
        <pc:spChg chg="add del">
          <ac:chgData name="teresahs Cheng" userId="58fdda2417762ea2" providerId="LiveId" clId="{AB043326-9B46-4223-8BE6-77189A4B6CDB}" dt="2022-09-11T10:00:42.704" v="154" actId="26606"/>
          <ac:spMkLst>
            <pc:docMk/>
            <pc:sldMk cId="929397161" sldId="262"/>
            <ac:spMk id="83" creationId="{FADADC7F-B4F8-4013-B67D-463D600E83A0}"/>
          </ac:spMkLst>
        </pc:spChg>
        <pc:spChg chg="add del">
          <ac:chgData name="teresahs Cheng" userId="58fdda2417762ea2" providerId="LiveId" clId="{AB043326-9B46-4223-8BE6-77189A4B6CDB}" dt="2022-09-11T10:00:42.704" v="154" actId="26606"/>
          <ac:spMkLst>
            <pc:docMk/>
            <pc:sldMk cId="929397161" sldId="262"/>
            <ac:spMk id="85" creationId="{3A8657D3-FF5C-4E4D-BF2D-FA413B67CF65}"/>
          </ac:spMkLst>
        </pc:spChg>
        <pc:spChg chg="add del">
          <ac:chgData name="teresahs Cheng" userId="58fdda2417762ea2" providerId="LiveId" clId="{AB043326-9B46-4223-8BE6-77189A4B6CDB}" dt="2022-09-11T10:01:12.965" v="156" actId="26606"/>
          <ac:spMkLst>
            <pc:docMk/>
            <pc:sldMk cId="929397161" sldId="262"/>
            <ac:spMk id="90" creationId="{B3684CCF-CEBB-4D8E-A366-95E43D4C790B}"/>
          </ac:spMkLst>
        </pc:spChg>
        <pc:spChg chg="add del">
          <ac:chgData name="teresahs Cheng" userId="58fdda2417762ea2" providerId="LiveId" clId="{AB043326-9B46-4223-8BE6-77189A4B6CDB}" dt="2022-09-11T10:01:12.965" v="156" actId="26606"/>
          <ac:spMkLst>
            <pc:docMk/>
            <pc:sldMk cId="929397161" sldId="262"/>
            <ac:spMk id="92" creationId="{70BEB1E7-2F88-40BC-B73D-42E5B6F80BFC}"/>
          </ac:spMkLst>
        </pc:spChg>
        <pc:spChg chg="add del">
          <ac:chgData name="teresahs Cheng" userId="58fdda2417762ea2" providerId="LiveId" clId="{AB043326-9B46-4223-8BE6-77189A4B6CDB}" dt="2022-09-11T10:03:22.981" v="171" actId="26606"/>
          <ac:spMkLst>
            <pc:docMk/>
            <pc:sldMk cId="929397161" sldId="262"/>
            <ac:spMk id="97" creationId="{AC8EEB0F-BA72-49AC-956F-331B60FDE79E}"/>
          </ac:spMkLst>
        </pc:spChg>
        <pc:spChg chg="add del">
          <ac:chgData name="teresahs Cheng" userId="58fdda2417762ea2" providerId="LiveId" clId="{AB043326-9B46-4223-8BE6-77189A4B6CDB}" dt="2022-09-11T10:03:22.981" v="171" actId="26606"/>
          <ac:spMkLst>
            <pc:docMk/>
            <pc:sldMk cId="929397161" sldId="262"/>
            <ac:spMk id="99" creationId="{8CC700D5-9809-43F4-89D5-7DBBCB0DCC10}"/>
          </ac:spMkLst>
        </pc:spChg>
        <pc:spChg chg="add del">
          <ac:chgData name="teresahs Cheng" userId="58fdda2417762ea2" providerId="LiveId" clId="{AB043326-9B46-4223-8BE6-77189A4B6CDB}" dt="2022-09-11T10:03:22.981" v="171" actId="26606"/>
          <ac:spMkLst>
            <pc:docMk/>
            <pc:sldMk cId="929397161" sldId="262"/>
            <ac:spMk id="101" creationId="{C7163242-6303-46DC-BAC1-2A204F061321}"/>
          </ac:spMkLst>
        </pc:spChg>
        <pc:spChg chg="add del">
          <ac:chgData name="teresahs Cheng" userId="58fdda2417762ea2" providerId="LiveId" clId="{AB043326-9B46-4223-8BE6-77189A4B6CDB}" dt="2022-09-11T10:03:22.981" v="171" actId="26606"/>
          <ac:spMkLst>
            <pc:docMk/>
            <pc:sldMk cId="929397161" sldId="262"/>
            <ac:spMk id="103" creationId="{9A5160F0-6244-48E8-9E71-1F51EA90C9E2}"/>
          </ac:spMkLst>
        </pc:spChg>
        <pc:spChg chg="add del">
          <ac:chgData name="teresahs Cheng" userId="58fdda2417762ea2" providerId="LiveId" clId="{AB043326-9B46-4223-8BE6-77189A4B6CDB}" dt="2022-09-11T10:03:22.981" v="171" actId="26606"/>
          <ac:spMkLst>
            <pc:docMk/>
            <pc:sldMk cId="929397161" sldId="262"/>
            <ac:spMk id="105" creationId="{9BDFF5CA-602C-465F-8BC3-59C9963028BE}"/>
          </ac:spMkLst>
        </pc:spChg>
        <pc:spChg chg="add del">
          <ac:chgData name="teresahs Cheng" userId="58fdda2417762ea2" providerId="LiveId" clId="{AB043326-9B46-4223-8BE6-77189A4B6CDB}" dt="2022-09-11T10:03:22.981" v="171" actId="26606"/>
          <ac:spMkLst>
            <pc:docMk/>
            <pc:sldMk cId="929397161" sldId="262"/>
            <ac:spMk id="107" creationId="{D289228A-771B-48F6-B5DF-7A63EA32421C}"/>
          </ac:spMkLst>
        </pc:spChg>
        <pc:spChg chg="add del">
          <ac:chgData name="teresahs Cheng" userId="58fdda2417762ea2" providerId="LiveId" clId="{AB043326-9B46-4223-8BE6-77189A4B6CDB}" dt="2022-09-11T10:03:22.981" v="171" actId="26606"/>
          <ac:spMkLst>
            <pc:docMk/>
            <pc:sldMk cId="929397161" sldId="262"/>
            <ac:spMk id="109" creationId="{31D5EF21-94C4-481A-BD01-3D29FB305BD9}"/>
          </ac:spMkLst>
        </pc:spChg>
        <pc:spChg chg="add del">
          <ac:chgData name="teresahs Cheng" userId="58fdda2417762ea2" providerId="LiveId" clId="{AB043326-9B46-4223-8BE6-77189A4B6CDB}" dt="2022-09-11T10:03:22.981" v="171" actId="26606"/>
          <ac:spMkLst>
            <pc:docMk/>
            <pc:sldMk cId="929397161" sldId="262"/>
            <ac:spMk id="111" creationId="{805C4C40-D70E-4C4F-B228-98A0A6132603}"/>
          </ac:spMkLst>
        </pc:spChg>
        <pc:spChg chg="add del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16" creationId="{7BBD5B30-C741-4E67-AFD8-17917090ABCC}"/>
          </ac:spMkLst>
        </pc:spChg>
        <pc:spChg chg="add del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18" creationId="{189BBEAA-BB93-4878-8C95-3C8AADE2E0C5}"/>
          </ac:spMkLst>
        </pc:spChg>
        <pc:spChg chg="add del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20" creationId="{D529C0C6-AAEB-4982-A9E6-BC6A8B2AEFB2}"/>
          </ac:spMkLst>
        </pc:spChg>
        <pc:spChg chg="add del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22" creationId="{80D36F24-5EC0-4A09-9836-6580E1D4B823}"/>
          </ac:spMkLst>
        </pc:spChg>
        <pc:spChg chg="add del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24" creationId="{7C0B334E-66E0-442A-8306-19629EC2DC59}"/>
          </ac:spMkLst>
        </pc:spChg>
        <pc:spChg chg="add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29" creationId="{FC3D2873-2194-4FB0-BFBA-7E7EEB984862}"/>
          </ac:spMkLst>
        </pc:spChg>
        <pc:spChg chg="add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31" creationId="{B228652A-FD81-4A3C-B164-2012BF4EEA56}"/>
          </ac:spMkLst>
        </pc:spChg>
        <pc:spChg chg="add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33" creationId="{FE8F25D8-4980-4C67-9E0C-7BE94C9CBFE6}"/>
          </ac:spMkLst>
        </pc:spChg>
        <pc:spChg chg="add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35" creationId="{1A214C69-1234-4E5D-91CD-BEA00204258E}"/>
          </ac:spMkLst>
        </pc:spChg>
        <pc:spChg chg="add">
          <ac:chgData name="teresahs Cheng" userId="58fdda2417762ea2" providerId="LiveId" clId="{AB043326-9B46-4223-8BE6-77189A4B6CDB}" dt="2022-09-11T10:07:54.041" v="185" actId="26606"/>
          <ac:spMkLst>
            <pc:docMk/>
            <pc:sldMk cId="929397161" sldId="262"/>
            <ac:spMk id="137" creationId="{F86E49C8-40C0-4E80-BAC0-9A66298F1D1C}"/>
          </ac:spMkLst>
        </pc:spChg>
        <pc:grpChg chg="add del">
          <ac:chgData name="teresahs Cheng" userId="58fdda2417762ea2" providerId="LiveId" clId="{AB043326-9B46-4223-8BE6-77189A4B6CDB}" dt="2022-09-11T09:53:11.452" v="121" actId="26606"/>
          <ac:grpSpMkLst>
            <pc:docMk/>
            <pc:sldMk cId="929397161" sldId="262"/>
            <ac:grpSpMk id="16" creationId="{3CA30F3A-949D-4014-A5BD-809F81E84132}"/>
          </ac:grpSpMkLst>
        </pc:grpChg>
        <pc:grpChg chg="add del">
          <ac:chgData name="teresahs Cheng" userId="58fdda2417762ea2" providerId="LiveId" clId="{AB043326-9B46-4223-8BE6-77189A4B6CDB}" dt="2022-09-11T09:54:18.763" v="127" actId="26606"/>
          <ac:grpSpMkLst>
            <pc:docMk/>
            <pc:sldMk cId="929397161" sldId="262"/>
            <ac:grpSpMk id="23" creationId="{3CA30F3A-949D-4014-A5BD-809F81E84132}"/>
          </ac:grpSpMkLst>
        </pc:grpChg>
        <pc:grpChg chg="add del">
          <ac:chgData name="teresahs Cheng" userId="58fdda2417762ea2" providerId="LiveId" clId="{AB043326-9B46-4223-8BE6-77189A4B6CDB}" dt="2022-09-11T09:58:44.870" v="146" actId="26606"/>
          <ac:grpSpMkLst>
            <pc:docMk/>
            <pc:sldMk cId="929397161" sldId="262"/>
            <ac:grpSpMk id="31" creationId="{EBAD34AF-5414-49A5-AB75-F1CA854B3094}"/>
          </ac:grpSpMkLst>
        </pc:grpChg>
        <pc:grpChg chg="add del">
          <ac:chgData name="teresahs Cheng" userId="58fdda2417762ea2" providerId="LiveId" clId="{AB043326-9B46-4223-8BE6-77189A4B6CDB}" dt="2022-09-11T10:00:01.666" v="149" actId="26606"/>
          <ac:grpSpMkLst>
            <pc:docMk/>
            <pc:sldMk cId="929397161" sldId="262"/>
            <ac:grpSpMk id="35" creationId="{54C5F191-28EB-4204-8F9D-2EA49651480F}"/>
          </ac:grpSpMkLst>
        </pc:grpChg>
        <pc:grpChg chg="add del">
          <ac:chgData name="teresahs Cheng" userId="58fdda2417762ea2" providerId="LiveId" clId="{AB043326-9B46-4223-8BE6-77189A4B6CDB}" dt="2022-09-11T10:00:01.666" v="149" actId="26606"/>
          <ac:grpSpMkLst>
            <pc:docMk/>
            <pc:sldMk cId="929397161" sldId="262"/>
            <ac:grpSpMk id="55" creationId="{19A5CE6D-B0CD-44A3-A50A-64467EB0712C}"/>
          </ac:grpSpMkLst>
        </pc:grpChg>
        <pc:grpChg chg="add del">
          <ac:chgData name="teresahs Cheng" userId="58fdda2417762ea2" providerId="LiveId" clId="{AB043326-9B46-4223-8BE6-77189A4B6CDB}" dt="2022-09-11T10:00:01.666" v="149" actId="26606"/>
          <ac:grpSpMkLst>
            <pc:docMk/>
            <pc:sldMk cId="929397161" sldId="262"/>
            <ac:grpSpMk id="62" creationId="{1F5AD99D-D9DE-4538-B93F-D082821D361E}"/>
          </ac:grpSpMkLst>
        </pc:grpChg>
        <pc:picChg chg="mod ord">
          <ac:chgData name="teresahs Cheng" userId="58fdda2417762ea2" providerId="LiveId" clId="{AB043326-9B46-4223-8BE6-77189A4B6CDB}" dt="2022-09-11T10:07:54.041" v="185" actId="26606"/>
          <ac:picMkLst>
            <pc:docMk/>
            <pc:sldMk cId="929397161" sldId="262"/>
            <ac:picMk id="5" creationId="{BD2ADB08-78FC-DE84-3CEF-2ABA93F52ABF}"/>
          </ac:picMkLst>
        </pc:picChg>
        <pc:picChg chg="mod ord">
          <ac:chgData name="teresahs Cheng" userId="58fdda2417762ea2" providerId="LiveId" clId="{AB043326-9B46-4223-8BE6-77189A4B6CDB}" dt="2022-09-11T10:07:54.041" v="185" actId="26606"/>
          <ac:picMkLst>
            <pc:docMk/>
            <pc:sldMk cId="929397161" sldId="262"/>
            <ac:picMk id="7" creationId="{07731AAA-99A4-B62A-D3B1-027079566BDD}"/>
          </ac:picMkLst>
        </pc:picChg>
        <pc:picChg chg="mod ord">
          <ac:chgData name="teresahs Cheng" userId="58fdda2417762ea2" providerId="LiveId" clId="{AB043326-9B46-4223-8BE6-77189A4B6CDB}" dt="2022-09-11T10:07:54.041" v="185" actId="26606"/>
          <ac:picMkLst>
            <pc:docMk/>
            <pc:sldMk cId="929397161" sldId="262"/>
            <ac:picMk id="9" creationId="{70A3A578-3A2C-2A21-3388-9CD722B2D6EB}"/>
          </ac:picMkLst>
        </pc:picChg>
      </pc:sldChg>
      <pc:sldChg chg="addSp delSp modSp mod setBg modAnim">
        <pc:chgData name="teresahs Cheng" userId="58fdda2417762ea2" providerId="LiveId" clId="{AB043326-9B46-4223-8BE6-77189A4B6CDB}" dt="2022-09-11T10:39:55.609" v="589"/>
        <pc:sldMkLst>
          <pc:docMk/>
          <pc:sldMk cId="2892492563" sldId="263"/>
        </pc:sldMkLst>
        <pc:spChg chg="mod">
          <ac:chgData name="teresahs Cheng" userId="58fdda2417762ea2" providerId="LiveId" clId="{AB043326-9B46-4223-8BE6-77189A4B6CDB}" dt="2022-09-11T10:32:59.387" v="537" actId="948"/>
          <ac:spMkLst>
            <pc:docMk/>
            <pc:sldMk cId="2892492563" sldId="263"/>
            <ac:spMk id="2" creationId="{A338E751-CCA5-2D0C-A848-FF435CDE8889}"/>
          </ac:spMkLst>
        </pc:spChg>
        <pc:spChg chg="add mod">
          <ac:chgData name="teresahs Cheng" userId="58fdda2417762ea2" providerId="LiveId" clId="{AB043326-9B46-4223-8BE6-77189A4B6CDB}" dt="2022-09-11T10:34:48.355" v="566" actId="948"/>
          <ac:spMkLst>
            <pc:docMk/>
            <pc:sldMk cId="2892492563" sldId="263"/>
            <ac:spMk id="3" creationId="{ECC22CF2-44E3-C3DC-71EE-50FF2FB905CB}"/>
          </ac:spMkLst>
        </pc:spChg>
        <pc:spChg chg="del mod">
          <ac:chgData name="teresahs Cheng" userId="58fdda2417762ea2" providerId="LiveId" clId="{AB043326-9B46-4223-8BE6-77189A4B6CDB}" dt="2022-09-11T10:08:42.773" v="187" actId="21"/>
          <ac:spMkLst>
            <pc:docMk/>
            <pc:sldMk cId="2892492563" sldId="263"/>
            <ac:spMk id="10" creationId="{3228AB11-10F5-925E-B0B1-30B162B06309}"/>
          </ac:spMkLst>
        </pc:spChg>
        <pc:spChg chg="add">
          <ac:chgData name="teresahs Cheng" userId="58fdda2417762ea2" providerId="LiveId" clId="{AB043326-9B46-4223-8BE6-77189A4B6CDB}" dt="2022-09-11T10:19:06.896" v="402" actId="26606"/>
          <ac:spMkLst>
            <pc:docMk/>
            <pc:sldMk cId="2892492563" sldId="263"/>
            <ac:spMk id="12" creationId="{F1BBBE79-C427-480A-88F3-4BBC7C8C3241}"/>
          </ac:spMkLst>
        </pc:spChg>
        <pc:spChg chg="add del">
          <ac:chgData name="teresahs Cheng" userId="58fdda2417762ea2" providerId="LiveId" clId="{AB043326-9B46-4223-8BE6-77189A4B6CDB}" dt="2022-09-11T10:11:49.696" v="212" actId="26606"/>
          <ac:spMkLst>
            <pc:docMk/>
            <pc:sldMk cId="2892492563" sldId="263"/>
            <ac:spMk id="13" creationId="{FC3C4FFE-EA58-F994-DA2B-47D7F107FE94}"/>
          </ac:spMkLst>
        </pc:spChg>
        <pc:spChg chg="add del">
          <ac:chgData name="teresahs Cheng" userId="58fdda2417762ea2" providerId="LiveId" clId="{AB043326-9B46-4223-8BE6-77189A4B6CDB}" dt="2022-09-11T10:15:26.122" v="238" actId="26606"/>
          <ac:spMkLst>
            <pc:docMk/>
            <pc:sldMk cId="2892492563" sldId="263"/>
            <ac:spMk id="14" creationId="{CAE473BD-9A2A-420F-B844-12BCFA3D45A7}"/>
          </ac:spMkLst>
        </pc:spChg>
        <pc:spChg chg="add">
          <ac:chgData name="teresahs Cheng" userId="58fdda2417762ea2" providerId="LiveId" clId="{AB043326-9B46-4223-8BE6-77189A4B6CDB}" dt="2022-09-11T10:19:06.896" v="402" actId="26606"/>
          <ac:spMkLst>
            <pc:docMk/>
            <pc:sldMk cId="2892492563" sldId="263"/>
            <ac:spMk id="15" creationId="{95C8260E-968F-44E8-A823-ABB431311926}"/>
          </ac:spMkLst>
        </pc:spChg>
        <pc:spChg chg="add del">
          <ac:chgData name="teresahs Cheng" userId="58fdda2417762ea2" providerId="LiveId" clId="{AB043326-9B46-4223-8BE6-77189A4B6CDB}" dt="2022-09-11T10:11:49.696" v="212" actId="26606"/>
          <ac:spMkLst>
            <pc:docMk/>
            <pc:sldMk cId="2892492563" sldId="263"/>
            <ac:spMk id="16" creationId="{59653884-08CE-4579-8A80-F00D55BF077F}"/>
          </ac:spMkLst>
        </pc:spChg>
        <pc:spChg chg="add">
          <ac:chgData name="teresahs Cheng" userId="58fdda2417762ea2" providerId="LiveId" clId="{AB043326-9B46-4223-8BE6-77189A4B6CDB}" dt="2022-09-11T10:19:06.896" v="402" actId="26606"/>
          <ac:spMkLst>
            <pc:docMk/>
            <pc:sldMk cId="2892492563" sldId="263"/>
            <ac:spMk id="17" creationId="{2C1BBA94-3F40-40AA-8BB9-E69E25E537C1}"/>
          </ac:spMkLst>
        </pc:spChg>
        <pc:spChg chg="add del">
          <ac:chgData name="teresahs Cheng" userId="58fdda2417762ea2" providerId="LiveId" clId="{AB043326-9B46-4223-8BE6-77189A4B6CDB}" dt="2022-09-11T10:11:49.696" v="212" actId="26606"/>
          <ac:spMkLst>
            <pc:docMk/>
            <pc:sldMk cId="2892492563" sldId="263"/>
            <ac:spMk id="18" creationId="{720D4FAC-7B9A-4A4F-8E53-071522870B7B}"/>
          </ac:spMkLst>
        </pc:spChg>
        <pc:spChg chg="add del">
          <ac:chgData name="teresahs Cheng" userId="58fdda2417762ea2" providerId="LiveId" clId="{AB043326-9B46-4223-8BE6-77189A4B6CDB}" dt="2022-09-11T10:15:33.438" v="240" actId="26606"/>
          <ac:spMkLst>
            <pc:docMk/>
            <pc:sldMk cId="2892492563" sldId="263"/>
            <ac:spMk id="19" creationId="{439BCA50-5C8B-4034-853C-B29176644ED3}"/>
          </ac:spMkLst>
        </pc:spChg>
        <pc:spChg chg="add del">
          <ac:chgData name="teresahs Cheng" userId="58fdda2417762ea2" providerId="LiveId" clId="{AB043326-9B46-4223-8BE6-77189A4B6CDB}" dt="2022-09-11T10:11:49.696" v="212" actId="26606"/>
          <ac:spMkLst>
            <pc:docMk/>
            <pc:sldMk cId="2892492563" sldId="263"/>
            <ac:spMk id="20" creationId="{EDD2A13B-608C-4BE1-AC1F-62B2DAF76BF7}"/>
          </ac:spMkLst>
        </pc:spChg>
        <pc:spChg chg="add del">
          <ac:chgData name="teresahs Cheng" userId="58fdda2417762ea2" providerId="LiveId" clId="{AB043326-9B46-4223-8BE6-77189A4B6CDB}" dt="2022-09-11T10:11:49.696" v="212" actId="26606"/>
          <ac:spMkLst>
            <pc:docMk/>
            <pc:sldMk cId="2892492563" sldId="263"/>
            <ac:spMk id="22" creationId="{977038ED-F717-467A-8D75-D8441BB92668}"/>
          </ac:spMkLst>
        </pc:spChg>
        <pc:spChg chg="add">
          <ac:chgData name="teresahs Cheng" userId="58fdda2417762ea2" providerId="LiveId" clId="{AB043326-9B46-4223-8BE6-77189A4B6CDB}" dt="2022-09-11T10:19:06.896" v="402" actId="26606"/>
          <ac:spMkLst>
            <pc:docMk/>
            <pc:sldMk cId="2892492563" sldId="263"/>
            <ac:spMk id="23" creationId="{FE43805F-24A6-46A4-B19B-54F28347355C}"/>
          </ac:spMkLst>
        </pc:spChg>
        <pc:spChg chg="add del">
          <ac:chgData name="teresahs Cheng" userId="58fdda2417762ea2" providerId="LiveId" clId="{AB043326-9B46-4223-8BE6-77189A4B6CDB}" dt="2022-09-11T10:11:26.765" v="208" actId="26606"/>
          <ac:spMkLst>
            <pc:docMk/>
            <pc:sldMk cId="2892492563" sldId="263"/>
            <ac:spMk id="27" creationId="{0BDA41D8-5093-46ED-B7AB-4437717E62A7}"/>
          </ac:spMkLst>
        </pc:spChg>
        <pc:spChg chg="add del">
          <ac:chgData name="teresahs Cheng" userId="58fdda2417762ea2" providerId="LiveId" clId="{AB043326-9B46-4223-8BE6-77189A4B6CDB}" dt="2022-09-11T10:11:26.765" v="208" actId="26606"/>
          <ac:spMkLst>
            <pc:docMk/>
            <pc:sldMk cId="2892492563" sldId="263"/>
            <ac:spMk id="29" creationId="{2A4E0407-A637-4681-B905-C53E4216CE00}"/>
          </ac:spMkLst>
        </pc:spChg>
        <pc:grpChg chg="add del">
          <ac:chgData name="teresahs Cheng" userId="58fdda2417762ea2" providerId="LiveId" clId="{AB043326-9B46-4223-8BE6-77189A4B6CDB}" dt="2022-09-11T10:15:26.122" v="238" actId="26606"/>
          <ac:grpSpMkLst>
            <pc:docMk/>
            <pc:sldMk cId="2892492563" sldId="263"/>
            <ac:grpSpMk id="11" creationId="{CB018903-3549-4A3B-A9DF-B26757CAA9C6}"/>
          </ac:grpSpMkLst>
        </pc:grpChg>
        <pc:grpChg chg="add del">
          <ac:chgData name="teresahs Cheng" userId="58fdda2417762ea2" providerId="LiveId" clId="{AB043326-9B46-4223-8BE6-77189A4B6CDB}" dt="2022-09-11T10:15:33.438" v="240" actId="26606"/>
          <ac:grpSpMkLst>
            <pc:docMk/>
            <pc:sldMk cId="2892492563" sldId="263"/>
            <ac:grpSpMk id="21" creationId="{CB018903-3549-4A3B-A9DF-B26757CAA9C6}"/>
          </ac:grpSpMkLst>
        </pc:grpChg>
        <pc:picChg chg="add mod">
          <ac:chgData name="teresahs Cheng" userId="58fdda2417762ea2" providerId="LiveId" clId="{AB043326-9B46-4223-8BE6-77189A4B6CDB}" dt="2022-09-11T10:19:34.556" v="407" actId="14100"/>
          <ac:picMkLst>
            <pc:docMk/>
            <pc:sldMk cId="2892492563" sldId="263"/>
            <ac:picMk id="4" creationId="{46E8D41B-43C6-F2ED-3017-5D03F08C522A}"/>
          </ac:picMkLst>
        </pc:picChg>
        <pc:picChg chg="mod ord">
          <ac:chgData name="teresahs Cheng" userId="58fdda2417762ea2" providerId="LiveId" clId="{AB043326-9B46-4223-8BE6-77189A4B6CDB}" dt="2022-09-11T10:19:06.896" v="402" actId="26606"/>
          <ac:picMkLst>
            <pc:docMk/>
            <pc:sldMk cId="2892492563" sldId="263"/>
            <ac:picMk id="5" creationId="{9F99EB26-B90B-A064-83BF-73433F4C0AD6}"/>
          </ac:picMkLst>
        </pc:picChg>
        <pc:picChg chg="mod ord">
          <ac:chgData name="teresahs Cheng" userId="58fdda2417762ea2" providerId="LiveId" clId="{AB043326-9B46-4223-8BE6-77189A4B6CDB}" dt="2022-09-11T10:19:06.896" v="402" actId="26606"/>
          <ac:picMkLst>
            <pc:docMk/>
            <pc:sldMk cId="2892492563" sldId="263"/>
            <ac:picMk id="7" creationId="{B1388B4B-B9F3-1640-C0B4-BF73344B9FD5}"/>
          </ac:picMkLst>
        </pc:picChg>
        <pc:picChg chg="mod ord">
          <ac:chgData name="teresahs Cheng" userId="58fdda2417762ea2" providerId="LiveId" clId="{AB043326-9B46-4223-8BE6-77189A4B6CDB}" dt="2022-09-11T10:19:06.896" v="402" actId="26606"/>
          <ac:picMkLst>
            <pc:docMk/>
            <pc:sldMk cId="2892492563" sldId="263"/>
            <ac:picMk id="9" creationId="{5A065D94-F48F-CBBA-7DAF-1B6709BFC62C}"/>
          </ac:picMkLst>
        </pc:picChg>
      </pc:sldChg>
      <pc:sldChg chg="addSp modSp mod setBg modAnim">
        <pc:chgData name="teresahs Cheng" userId="58fdda2417762ea2" providerId="LiveId" clId="{AB043326-9B46-4223-8BE6-77189A4B6CDB}" dt="2022-09-11T10:40:03.059" v="591"/>
        <pc:sldMkLst>
          <pc:docMk/>
          <pc:sldMk cId="1832854875" sldId="264"/>
        </pc:sldMkLst>
        <pc:spChg chg="mod">
          <ac:chgData name="teresahs Cheng" userId="58fdda2417762ea2" providerId="LiveId" clId="{AB043326-9B46-4223-8BE6-77189A4B6CDB}" dt="2022-09-11T10:33:09.735" v="539" actId="14100"/>
          <ac:spMkLst>
            <pc:docMk/>
            <pc:sldMk cId="1832854875" sldId="264"/>
            <ac:spMk id="2" creationId="{310E6588-E780-2AB6-1F1A-315270E658F1}"/>
          </ac:spMkLst>
        </pc:spChg>
        <pc:spChg chg="mod">
          <ac:chgData name="teresahs Cheng" userId="58fdda2417762ea2" providerId="LiveId" clId="{AB043326-9B46-4223-8BE6-77189A4B6CDB}" dt="2022-09-11T10:34:01.509" v="553" actId="20577"/>
          <ac:spMkLst>
            <pc:docMk/>
            <pc:sldMk cId="1832854875" sldId="264"/>
            <ac:spMk id="3" creationId="{B71A578B-EBE8-179B-4DD1-99EDB085F201}"/>
          </ac:spMkLst>
        </pc:spChg>
        <pc:spChg chg="add">
          <ac:chgData name="teresahs Cheng" userId="58fdda2417762ea2" providerId="LiveId" clId="{AB043326-9B46-4223-8BE6-77189A4B6CDB}" dt="2022-09-11T10:02:19.987" v="168" actId="26606"/>
          <ac:spMkLst>
            <pc:docMk/>
            <pc:sldMk cId="1832854875" sldId="264"/>
            <ac:spMk id="10" creationId="{F13C74B1-5B17-4795-BED0-7140497B445A}"/>
          </ac:spMkLst>
        </pc:spChg>
        <pc:spChg chg="add">
          <ac:chgData name="teresahs Cheng" userId="58fdda2417762ea2" providerId="LiveId" clId="{AB043326-9B46-4223-8BE6-77189A4B6CDB}" dt="2022-09-11T10:02:19.987" v="168" actId="26606"/>
          <ac:spMkLst>
            <pc:docMk/>
            <pc:sldMk cId="1832854875" sldId="264"/>
            <ac:spMk id="12" creationId="{D4974D33-8DC5-464E-8C6D-BE58F0669C17}"/>
          </ac:spMkLst>
        </pc:spChg>
        <pc:picChg chg="mod">
          <ac:chgData name="teresahs Cheng" userId="58fdda2417762ea2" providerId="LiveId" clId="{AB043326-9B46-4223-8BE6-77189A4B6CDB}" dt="2022-09-11T10:02:19.987" v="168" actId="26606"/>
          <ac:picMkLst>
            <pc:docMk/>
            <pc:sldMk cId="1832854875" sldId="264"/>
            <ac:picMk id="5" creationId="{451D483A-4E34-760C-8101-831AA2CE23B8}"/>
          </ac:picMkLst>
        </pc:picChg>
      </pc:sldChg>
      <pc:sldChg chg="addSp delSp modSp new del mod">
        <pc:chgData name="teresahs Cheng" userId="58fdda2417762ea2" providerId="LiveId" clId="{AB043326-9B46-4223-8BE6-77189A4B6CDB}" dt="2022-09-11T10:20:59.801" v="458" actId="47"/>
        <pc:sldMkLst>
          <pc:docMk/>
          <pc:sldMk cId="635901201" sldId="265"/>
        </pc:sldMkLst>
        <pc:spChg chg="mod">
          <ac:chgData name="teresahs Cheng" userId="58fdda2417762ea2" providerId="LiveId" clId="{AB043326-9B46-4223-8BE6-77189A4B6CDB}" dt="2022-09-11T10:20:34.776" v="455" actId="1076"/>
          <ac:spMkLst>
            <pc:docMk/>
            <pc:sldMk cId="635901201" sldId="265"/>
            <ac:spMk id="2" creationId="{C1FF75FB-68E8-A396-CBAD-EDD532F49518}"/>
          </ac:spMkLst>
        </pc:spChg>
        <pc:spChg chg="del">
          <ac:chgData name="teresahs Cheng" userId="58fdda2417762ea2" providerId="LiveId" clId="{AB043326-9B46-4223-8BE6-77189A4B6CDB}" dt="2022-09-11T10:20:29.049" v="453" actId="478"/>
          <ac:spMkLst>
            <pc:docMk/>
            <pc:sldMk cId="635901201" sldId="265"/>
            <ac:spMk id="3" creationId="{7EE495C4-F024-135B-66C6-2E21F206553E}"/>
          </ac:spMkLst>
        </pc:spChg>
        <pc:picChg chg="add mod">
          <ac:chgData name="teresahs Cheng" userId="58fdda2417762ea2" providerId="LiveId" clId="{AB043326-9B46-4223-8BE6-77189A4B6CDB}" dt="2022-09-11T10:20:47.974" v="457" actId="1076"/>
          <ac:picMkLst>
            <pc:docMk/>
            <pc:sldMk cId="635901201" sldId="265"/>
            <ac:picMk id="4" creationId="{CE485502-C5CC-34E9-D325-2C4697AB7D84}"/>
          </ac:picMkLst>
        </pc:picChg>
      </pc:sldChg>
      <pc:sldChg chg="addSp delSp modSp new del">
        <pc:chgData name="teresahs Cheng" userId="58fdda2417762ea2" providerId="LiveId" clId="{AB043326-9B46-4223-8BE6-77189A4B6CDB}" dt="2022-09-11T10:19:58.364" v="413" actId="47"/>
        <pc:sldMkLst>
          <pc:docMk/>
          <pc:sldMk cId="3900487772" sldId="265"/>
        </pc:sldMkLst>
        <pc:spChg chg="del">
          <ac:chgData name="teresahs Cheng" userId="58fdda2417762ea2" providerId="LiveId" clId="{AB043326-9B46-4223-8BE6-77189A4B6CDB}" dt="2022-09-11T10:08:46.102" v="188"/>
          <ac:spMkLst>
            <pc:docMk/>
            <pc:sldMk cId="3900487772" sldId="265"/>
            <ac:spMk id="3" creationId="{5B2E57C0-6E93-5BF7-DD00-EB2510A3D445}"/>
          </ac:spMkLst>
        </pc:spChg>
        <pc:picChg chg="add mod">
          <ac:chgData name="teresahs Cheng" userId="58fdda2417762ea2" providerId="LiveId" clId="{AB043326-9B46-4223-8BE6-77189A4B6CDB}" dt="2022-09-11T10:08:46.102" v="188"/>
          <ac:picMkLst>
            <pc:docMk/>
            <pc:sldMk cId="3900487772" sldId="265"/>
            <ac:picMk id="4" creationId="{CEA0F487-1B1A-0C73-3A78-5BA2E8512BEF}"/>
          </ac:picMkLst>
        </pc:picChg>
      </pc:sldChg>
      <pc:sldMasterChg chg="setBg modSldLayout">
        <pc:chgData name="teresahs Cheng" userId="58fdda2417762ea2" providerId="LiveId" clId="{AB043326-9B46-4223-8BE6-77189A4B6CDB}" dt="2022-09-11T10:35:42.996" v="568"/>
        <pc:sldMasterMkLst>
          <pc:docMk/>
          <pc:sldMasterMk cId="2979924456" sldId="2147483648"/>
        </pc:sldMasterMkLst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4167468410" sldId="2147483649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3246751695" sldId="2147483650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350980870" sldId="2147483651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2782712005" sldId="2147483652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915186696" sldId="2147483653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4125798343" sldId="2147483654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629788811" sldId="2147483655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1552619213" sldId="2147483656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2967473017" sldId="2147483657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1930794696" sldId="2147483658"/>
          </pc:sldLayoutMkLst>
        </pc:sldLayoutChg>
        <pc:sldLayoutChg chg="setBg">
          <pc:chgData name="teresahs Cheng" userId="58fdda2417762ea2" providerId="LiveId" clId="{AB043326-9B46-4223-8BE6-77189A4B6CDB}" dt="2022-09-11T10:35:42.996" v="568"/>
          <pc:sldLayoutMkLst>
            <pc:docMk/>
            <pc:sldMasterMk cId="2979924456" sldId="2147483648"/>
            <pc:sldLayoutMk cId="112835343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243551-C1A6-031A-3E26-49EFFA958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906BB18-7468-5BA9-FF43-D59C8CE6A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BCAEEF-ACB2-2725-2362-E0D45E32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CFEA00-A7EC-89E0-246A-F6B266B6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2A7096-8C7A-2170-76F7-7510674E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468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4BB569-50FD-B566-7160-1D0675E7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78BF66D-32CA-8395-946B-112D03145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13344D-A7C0-58A2-03E0-CFE04537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F08D0D-745B-8AA0-0181-6FCE258A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7895D2-E454-5E48-9672-77E04509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079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67AE8EC-E247-30F5-7457-13B5496B0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E613F2E-A311-3B39-A0F4-19FBBA53B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8F2D70-026E-B358-3861-EF717CE07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49C1BE-040E-2303-282C-7B6B80D93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7CAA2C7-1065-3A0A-1502-2B6702C6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35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EEDBE-B1E3-94E8-45DC-7044B310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55F56D-861E-E633-ABA8-808D43890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5FE53DF-D0CC-73CF-01A8-55F45E08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765BEEE-1BC3-BFCD-6F78-18BD651A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974845-75E8-8C0A-33C1-7AF6D0BE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75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C05078-89F3-C5B5-07CF-93608DCA4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B22FA84-1B2F-F28E-85F8-70823D970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E578C0-637E-693F-FAC2-D1973173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1DC8FF-8384-CAD4-509F-EA8033C3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B871A9-BB3E-384B-50D6-F82D35F3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980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4E7001-E392-535D-9804-D98C64FA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7EB33A-FE97-7EF6-25F2-ED73A2400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78D3D31-3FBB-A452-2C8C-FFE101A4C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34EE90-A693-55B9-F78B-8E88BB83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8A5B777-B3D9-1BB9-6670-76D060A92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47E311C-0EA5-6AEE-F132-3BB49527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271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F45F2B-CB1D-0055-FE86-A4161620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D0D8D1-58CD-BDDA-243B-EF98FB5DE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3EA7FD8-729A-99EA-D156-27BBC5CAE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16991F5-D089-B207-C49E-33FBD85E9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7A64A76-4EE6-92BA-66C4-728138B50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90AD23E-489F-85CB-971A-CE3F6119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6FE7E0C-FCDE-6832-0A48-F4613F82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2AC479D-CE80-9211-8061-D227EF32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518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AABE8D-F27E-3966-06B3-ED4C1D711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C2D5951-9CB2-10F3-F708-87304738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2A8A614-E49C-BA70-4DCC-5F3D3D54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E2FD58F-C0FD-B801-0CE1-A2DB8154E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7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1E0FDA2-E903-CBAE-D7E5-0E3ACB68F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B403A3C-4C36-6A24-9258-6026659E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94B106-F2FE-D9B3-5003-484B9E6D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978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B41461-91DF-E6D0-CD8C-634CCC26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8DCA15-F88F-3A61-C439-8CC30FEBF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17A71EB-C651-5350-3A7C-BA489E438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B007367-136A-2576-E094-F6F269CA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F50A41-9D2A-75ED-B9B0-19A8B5C9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78266A-1AE4-7C5C-D4ED-A2FF17FE4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61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957B87-CB24-1EC3-B5DD-32B5B3BA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43E2B39-1119-6985-F43D-E8010D722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3EFCB1E-4645-5AB1-D6AF-BD11E6A9D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346B975-C74A-4DEA-7864-8C49E662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FEE141F-D4DC-D367-A07B-59C656DB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C514F6F-D616-FA08-31EB-CEB6D8B0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47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94FE3FC-1E26-93A9-DDAE-0B4B5200A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BA152E-2D7F-2816-71F3-2FAECA7E3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0D2487-87BE-0D4D-D1FF-7AC9E530B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8B3B6-29F8-40C4-A13E-36D6F8FFC3FC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19F7A8-7392-8237-C2FE-86EA365D8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66394D-FD42-5BEB-AD52-534737B23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82703-A720-4C5F-8995-C1B629BDA6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92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EE857AF-C43B-C1E4-90DA-5F4056645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06" r="9092" b="20454"/>
          <a:stretch/>
        </p:blipFill>
        <p:spPr>
          <a:xfrm flipH="1"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CA36655-E913-862F-EE26-ACB94FC9F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500420" cy="2973622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4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自製環保扭蛋機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2547943-8465-8F28-D681-3C1BB5C8D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880" y="4773168"/>
            <a:ext cx="3810459" cy="552705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五年孝班  王舒恩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6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41AC2C1-E78C-7617-E25B-5BE36CDEC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zh-TW" altLang="en-US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動機</a:t>
            </a:r>
          </a:p>
        </p:txBody>
      </p:sp>
      <p:sp>
        <p:nvSpPr>
          <p:cNvPr id="105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7BF7AB-E0AB-647E-C981-E6D3A3B21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1235805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省錢</a:t>
            </a:r>
            <a:r>
              <a:rPr lang="en-US" altLang="zh-TW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:</a:t>
            </a: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外面扭蛋機太貴，爸媽不願意讓我花錢玩。</a:t>
            </a:r>
            <a:endParaRPr lang="en-US" altLang="zh-TW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endParaRPr lang="en-US" altLang="zh-TW" sz="2200" dirty="0"/>
          </a:p>
          <a:p>
            <a:endParaRPr lang="en-US" altLang="zh-TW" sz="2200" dirty="0"/>
          </a:p>
        </p:txBody>
      </p:sp>
      <p:pic>
        <p:nvPicPr>
          <p:cNvPr id="1026" name="Picture 2" descr="扭蛋迷注意！台中出現近百台扭蛋機專賣店轉到失心瘋| ETtoday旅遊雲| ETtoday新聞雲">
            <a:extLst>
              <a:ext uri="{FF2B5EF4-FFF2-40B4-BE49-F238E27FC236}">
                <a16:creationId xmlns:a16="http://schemas.microsoft.com/office/drawing/2014/main" id="{26CA88FA-0FED-6B25-29C0-28B065A15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r="1933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96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679966A-2D5B-2C35-2039-1CFC8C301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zh-TW" altLang="en-US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步驟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320E82-D8CA-8872-1A4F-FD8A781AF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70" y="3274185"/>
            <a:ext cx="6244957" cy="2982681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網路上搜尋製作扭蛋機影片</a:t>
            </a:r>
            <a:endParaRPr lang="en-US" altLang="zh-TW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準備材料</a:t>
            </a:r>
            <a:endParaRPr lang="en-US" altLang="zh-TW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開始製作</a:t>
            </a:r>
            <a:endParaRPr lang="en-US" altLang="zh-TW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進行測試</a:t>
            </a:r>
            <a:endParaRPr lang="en-US" altLang="zh-TW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製作</a:t>
            </a:r>
            <a:r>
              <a:rPr lang="en-US" altLang="zh-TW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PPT</a:t>
            </a: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報告</a:t>
            </a:r>
          </a:p>
        </p:txBody>
      </p:sp>
      <p:pic>
        <p:nvPicPr>
          <p:cNvPr id="5" name="圖片 4" descr="一張含有 文字, 牆 的圖片&#10;&#10;自動產生的描述">
            <a:extLst>
              <a:ext uri="{FF2B5EF4-FFF2-40B4-BE49-F238E27FC236}">
                <a16:creationId xmlns:a16="http://schemas.microsoft.com/office/drawing/2014/main" id="{0A2032BF-C619-CB57-53FD-D4BBD0B2D1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72" b="3"/>
          <a:stretch/>
        </p:blipFill>
        <p:spPr>
          <a:xfrm>
            <a:off x="7684007" y="603504"/>
            <a:ext cx="405079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BC75A56-FEA5-2E8E-8B23-6C63CBE5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ts val="7000"/>
              </a:lnSpc>
            </a:pPr>
            <a:r>
              <a:rPr lang="zh-TW" altLang="en-US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步驟</a:t>
            </a:r>
            <a:r>
              <a:rPr lang="en-US" altLang="zh-TW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1-</a:t>
            </a:r>
            <a:br>
              <a:rPr lang="en-US" altLang="zh-TW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</a:br>
            <a:r>
              <a:rPr lang="zh-TW" altLang="en-US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搜尋影片</a:t>
            </a:r>
          </a:p>
        </p:txBody>
      </p:sp>
      <p:sp>
        <p:nvSpPr>
          <p:cNvPr id="5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6BB8B03-1424-3706-5B29-35F3F859D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5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149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B505DB6-D3B9-FBB9-74C6-1B569C6F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ts val="7000"/>
              </a:lnSpc>
            </a:pPr>
            <a:r>
              <a:rPr lang="zh-TW" altLang="en-US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步驟</a:t>
            </a:r>
            <a:r>
              <a:rPr lang="en-US" altLang="zh-TW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2-</a:t>
            </a:r>
            <a:br>
              <a:rPr lang="en-US" altLang="zh-TW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</a:br>
            <a:r>
              <a:rPr lang="zh-TW" altLang="en-US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準備材料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648F58DD-ABCF-E178-8A97-5A268165D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4125081" y="1593010"/>
            <a:ext cx="3383280" cy="3806185"/>
          </a:xfrm>
          <a:prstGeom prst="rect">
            <a:avLst/>
          </a:prstGeom>
        </p:spPr>
      </p:pic>
      <p:pic>
        <p:nvPicPr>
          <p:cNvPr id="7" name="圖片 6" descr="一張含有 文字, 名片 的圖片&#10;&#10;自動產生的描述">
            <a:extLst>
              <a:ext uri="{FF2B5EF4-FFF2-40B4-BE49-F238E27FC236}">
                <a16:creationId xmlns:a16="http://schemas.microsoft.com/office/drawing/2014/main" id="{DC8327C0-EAE1-E014-882E-F7591C1E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604"/>
          <a:stretch/>
        </p:blipFill>
        <p:spPr>
          <a:xfrm rot="16200000">
            <a:off x="7600430" y="1804462"/>
            <a:ext cx="3807133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90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F8F72C3-1F96-6C09-8FD2-36704D81D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54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步驟</a:t>
            </a:r>
            <a:r>
              <a:rPr lang="en-US" altLang="zh-TW" sz="54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3-</a:t>
            </a:r>
            <a:r>
              <a:rPr lang="zh-TW" altLang="en-US" sz="54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開始製作</a:t>
            </a:r>
          </a:p>
        </p:txBody>
      </p:sp>
      <p:pic>
        <p:nvPicPr>
          <p:cNvPr id="7" name="圖片 6" descr="一張含有 個人 的圖片&#10;&#10;自動產生的描述">
            <a:extLst>
              <a:ext uri="{FF2B5EF4-FFF2-40B4-BE49-F238E27FC236}">
                <a16:creationId xmlns:a16="http://schemas.microsoft.com/office/drawing/2014/main" id="{87CDD15C-70D6-C6D2-4F17-B92F8ADC0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r="3" b="13919"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5" name="內容版面配置區 4" descr="一張含有 文字, 個人, 室內, 書桌 的圖片&#10;&#10;自動產生的描述">
            <a:extLst>
              <a:ext uri="{FF2B5EF4-FFF2-40B4-BE49-F238E27FC236}">
                <a16:creationId xmlns:a16="http://schemas.microsoft.com/office/drawing/2014/main" id="{D0483242-6443-C37B-1703-441907D86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" r="3" b="20192"/>
          <a:stretch/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B116B3A-5B44-7F4A-A628-D4699CCC7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3" r="1" b="1"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89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8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0A3A578-3A2C-2A21-3388-9CD722B2D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r="1" b="1228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BD2ADB08-78FC-DE84-3CEF-2ABA93F52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5" b="12225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7731AAA-99A4-B62A-D3B1-027079566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 r="-1" b="1457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31" name="Freeform: Shape 130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3" name="Freeform: Shape 132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4FAA11-6846-AE10-4F38-DA23F8BD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步驟</a:t>
            </a:r>
            <a:r>
              <a:rPr lang="en-US" altLang="zh-TW" sz="54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3-</a:t>
            </a:r>
            <a:r>
              <a:rPr lang="zh-TW" altLang="en-US" sz="54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開始製作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9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3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38E751-CCA5-2D0C-A848-FF435CDE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6500"/>
              </a:lnSpc>
            </a:pPr>
            <a:r>
              <a:rPr lang="zh-TW" altLang="en-US" sz="48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步驟</a:t>
            </a:r>
            <a:r>
              <a:rPr lang="en-US" altLang="zh-TW" sz="48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4-</a:t>
            </a:r>
            <a:br>
              <a:rPr lang="en-US" altLang="zh-TW" sz="48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</a:br>
            <a:r>
              <a:rPr lang="zh-TW" altLang="en-US" sz="4800" kern="12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進行測試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A065D94-F48F-CBBA-7DAF-1B6709BFC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959"/>
          <a:stretch/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7" name="圖片 6" descr="一張含有 室內, 塑膠 的圖片&#10;&#10;自動產生的描述">
            <a:extLst>
              <a:ext uri="{FF2B5EF4-FFF2-40B4-BE49-F238E27FC236}">
                <a16:creationId xmlns:a16="http://schemas.microsoft.com/office/drawing/2014/main" id="{B1388B4B-B9F3-1640-C0B4-BF73344B9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9" r="-2" b="-2"/>
          <a:stretch/>
        </p:blipFill>
        <p:spPr>
          <a:xfrm>
            <a:off x="4466396" y="364142"/>
            <a:ext cx="3336953" cy="3426462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F99EB26-B90B-A064-83BF-73433F4C0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1" r="-2" b="16696"/>
          <a:stretch/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23" name="Rectangle 1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CC22CF2-44E3-C3DC-71EE-50FF2FB905CB}"/>
              </a:ext>
            </a:extLst>
          </p:cNvPr>
          <p:cNvSpPr txBox="1"/>
          <p:nvPr/>
        </p:nvSpPr>
        <p:spPr>
          <a:xfrm>
            <a:off x="5162719" y="4495568"/>
            <a:ext cx="6586915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ts val="3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測試投幣孔是否通暢</a:t>
            </a:r>
            <a:endParaRPr lang="en-US" altLang="zh-TW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indent="-228600">
              <a:lnSpc>
                <a:spcPts val="3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測試扭蛋是否順利轉出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E8D41B-43C6-F2ED-3017-5D03F08C5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2077373"/>
            <a:ext cx="1577510" cy="16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10E6588-E780-2AB6-1F1A-315270E65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31392"/>
            <a:ext cx="4368602" cy="1050818"/>
          </a:xfrm>
        </p:spPr>
        <p:txBody>
          <a:bodyPr anchor="b">
            <a:normAutofit/>
          </a:bodyPr>
          <a:lstStyle/>
          <a:p>
            <a:r>
              <a:rPr lang="zh-TW" altLang="en-US" sz="5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心得感想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1A578B-EBE8-179B-4DD1-99EDB085F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872899"/>
            <a:ext cx="4490721" cy="3692492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製作過程中不斷出現問題，需要一直想辦法解決</a:t>
            </a:r>
            <a:endParaRPr lang="en-US" altLang="zh-TW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看別人做都很簡單，自己親自做才知道不容易</a:t>
            </a:r>
            <a:endParaRPr lang="en-US" altLang="zh-TW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學習使用熱熔槍，</a:t>
            </a:r>
            <a:r>
              <a:rPr lang="en-US" altLang="zh-TW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L</a:t>
            </a:r>
            <a:r>
              <a:rPr lang="zh-TW" altLang="en-US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型鐵尺，使用刀片，如何切割整齊，學習空間概念與測量</a:t>
            </a:r>
            <a:endParaRPr lang="en-US" altLang="zh-TW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endParaRPr lang="zh-TW" altLang="en-US" sz="2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51D483A-4E34-760C-8101-831AA2CE2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-1" b="1509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28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178</TotalTime>
  <Words>133</Words>
  <Application>Microsoft Office PowerPoint</Application>
  <PresentationFormat>寬螢幕</PresentationFormat>
  <Paragraphs>21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Microsoft JhengHei Light</vt:lpstr>
      <vt:lpstr>Arial</vt:lpstr>
      <vt:lpstr>Calibri</vt:lpstr>
      <vt:lpstr>Calibri Light</vt:lpstr>
      <vt:lpstr>Office 佈景主題</vt:lpstr>
      <vt:lpstr>自製環保扭蛋機</vt:lpstr>
      <vt:lpstr>動機</vt:lpstr>
      <vt:lpstr>步驟</vt:lpstr>
      <vt:lpstr>步驟1- 搜尋影片</vt:lpstr>
      <vt:lpstr>步驟2- 準備材料</vt:lpstr>
      <vt:lpstr>步驟3-開始製作</vt:lpstr>
      <vt:lpstr>步驟3-開始製作</vt:lpstr>
      <vt:lpstr>步驟4- 進行測試</vt:lpstr>
      <vt:lpstr>心得感想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自製環保扭蛋機</dc:title>
  <dc:creator>Chung Ming Wang</dc:creator>
  <cp:lastModifiedBy>teresahs Cheng</cp:lastModifiedBy>
  <cp:revision>4</cp:revision>
  <dcterms:created xsi:type="dcterms:W3CDTF">2022-08-28T12:05:20Z</dcterms:created>
  <dcterms:modified xsi:type="dcterms:W3CDTF">2022-09-11T10:40:08Z</dcterms:modified>
</cp:coreProperties>
</file>