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0" r:id="rId4"/>
    <p:sldId id="261" r:id="rId5"/>
    <p:sldId id="268" r:id="rId6"/>
    <p:sldId id="269" r:id="rId7"/>
    <p:sldId id="263" r:id="rId8"/>
    <p:sldId id="264" r:id="rId9"/>
    <p:sldId id="266" r:id="rId10"/>
    <p:sldId id="265" r:id="rId11"/>
    <p:sldId id="262" r:id="rId1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88355" autoAdjust="0"/>
  </p:normalViewPr>
  <p:slideViewPr>
    <p:cSldViewPr snapToGrid="0">
      <p:cViewPr>
        <p:scale>
          <a:sx n="44" d="100"/>
          <a:sy n="44" d="100"/>
        </p:scale>
        <p:origin x="-864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2022/9/13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2022/9/13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0684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850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1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916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6606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484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869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62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2022/9/13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2305878"/>
            <a:ext cx="6097589" cy="1275522"/>
          </a:xfrm>
        </p:spPr>
        <p:txBody>
          <a:bodyPr rtlCol="0">
            <a:normAutofit/>
          </a:bodyPr>
          <a:lstStyle/>
          <a:p>
            <a:pPr algn="ctr" rtl="0"/>
            <a:r>
              <a:rPr lang="zh-CN" altLang="en-US" sz="6000" dirty="0" smtClean="0">
                <a:solidFill>
                  <a:srgbClr val="FFC000"/>
                </a:solidFill>
                <a:latin typeface="Salesforce Sans"/>
                <a:sym typeface="Salesforce Sans"/>
              </a:rPr>
              <a:t>黃</a:t>
            </a:r>
            <a:r>
              <a:rPr lang="zh-CN" altLang="en-US" sz="6000" dirty="0">
                <a:solidFill>
                  <a:srgbClr val="FFC000"/>
                </a:solidFill>
                <a:latin typeface="Salesforce Sans"/>
                <a:sym typeface="Salesforce Sans"/>
              </a:rPr>
              <a:t>豆</a:t>
            </a:r>
            <a:r>
              <a:rPr lang="zh-CN" altLang="en-US" sz="6000" dirty="0" smtClean="0">
                <a:solidFill>
                  <a:srgbClr val="FFC000"/>
                </a:solidFill>
                <a:latin typeface="Salesforce Sans"/>
                <a:sym typeface="Salesforce Sans"/>
              </a:rPr>
              <a:t>的一生</a:t>
            </a:r>
            <a:endParaRPr lang="zh-TW" altLang="en-US" sz="6000" dirty="0">
              <a:solidFill>
                <a:srgbClr val="FFC000"/>
              </a:solidFill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endParaRPr lang="en-US" altLang="zh-CN" dirty="0" smtClean="0">
              <a:latin typeface="Salesforce Sans"/>
              <a:sym typeface="Salesforce Sans"/>
            </a:endParaRPr>
          </a:p>
          <a:p>
            <a:pPr algn="r" rtl="0"/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Salesforce Sans"/>
                <a:sym typeface="Salesforce Sans"/>
              </a:rPr>
              <a:t>二仁羅品纓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種植心得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     通過這次麥哲倫種植黃豆，我知道了植物生長所需的三元素：陽光</a:t>
            </a:r>
            <a:r>
              <a:rPr lang="en-US" altLang="zh-CN" dirty="0" smtClean="0"/>
              <a:t>·</a:t>
            </a:r>
            <a:r>
              <a:rPr lang="zh-CN" altLang="en-US" dirty="0" smtClean="0"/>
              <a:t>空氣和水！植物結構根</a:t>
            </a:r>
            <a:r>
              <a:rPr lang="zh-TW" altLang="en-US" dirty="0" smtClean="0"/>
              <a:t>莖</a:t>
            </a:r>
            <a:r>
              <a:rPr lang="zh-CN" altLang="en-US" dirty="0" smtClean="0"/>
              <a:t>葉！兩種不同的種植，真的不一樣！所以，光合作用對植物真的很重要！我有空就會看看 ，負責拍照 </a:t>
            </a:r>
            <a:r>
              <a:rPr lang="zh-TW" altLang="en-US" dirty="0"/>
              <a:t>、</a:t>
            </a:r>
            <a:r>
              <a:rPr lang="zh-CN" altLang="en-US" dirty="0" smtClean="0"/>
              <a:t>澆水，而且，媽媽還說 我學會拍（黃豆）特寫了呢，好開心呢！黃豆從播種到採收約</a:t>
            </a:r>
            <a:r>
              <a:rPr lang="en-US" altLang="zh-CN" dirty="0" smtClean="0"/>
              <a:t>90</a:t>
            </a:r>
            <a:r>
              <a:rPr lang="zh-CN" altLang="en-US" dirty="0" smtClean="0"/>
              <a:t>天，然後就</a:t>
            </a:r>
            <a:r>
              <a:rPr lang="zh-TW" altLang="en-US" dirty="0"/>
              <a:t>結束</a:t>
            </a:r>
            <a:r>
              <a:rPr lang="zh-CN" altLang="en-US" dirty="0" smtClean="0"/>
              <a:t>了</a:t>
            </a:r>
            <a:r>
              <a:rPr lang="zh-TW" altLang="en-US" dirty="0" smtClean="0"/>
              <a:t>精彩的一生</a:t>
            </a:r>
            <a:r>
              <a:rPr lang="zh-CN" altLang="en-US" dirty="0" smtClean="0"/>
              <a:t>！黃豆的一生真的很短，但很完美。黃豆的全部都可以利用哦！</a:t>
            </a:r>
            <a:r>
              <a:rPr lang="zh-TW" altLang="en-US" dirty="0"/>
              <a:t>另外，聽</a:t>
            </a:r>
            <a:r>
              <a:rPr lang="zh-TW" altLang="en-US" dirty="0" smtClean="0"/>
              <a:t>媽媽</a:t>
            </a:r>
            <a:r>
              <a:rPr lang="zh-CN" altLang="en-US" dirty="0" smtClean="0"/>
              <a:t>還</a:t>
            </a:r>
            <a:r>
              <a:rPr lang="zh-TW" altLang="en-US" dirty="0" smtClean="0"/>
              <a:t>說</a:t>
            </a:r>
            <a:r>
              <a:rPr lang="zh-TW" altLang="en-US" dirty="0"/>
              <a:t>，曬乾的豆秸稈，還</a:t>
            </a:r>
            <a:r>
              <a:rPr lang="zh-TW" altLang="en-US" dirty="0" smtClean="0"/>
              <a:t>可</a:t>
            </a:r>
            <a:r>
              <a:rPr lang="zh-CN" altLang="en-US" dirty="0" smtClean="0"/>
              <a:t>做</a:t>
            </a:r>
            <a:r>
              <a:rPr lang="zh-TW" altLang="en-US" dirty="0" smtClean="0"/>
              <a:t>成</a:t>
            </a:r>
            <a:r>
              <a:rPr lang="zh-TW" altLang="en-US" dirty="0"/>
              <a:t>飼料給小豬吃呢 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r>
              <a:rPr lang="zh-CN" altLang="en-US" dirty="0" smtClean="0"/>
              <a:t>    我</a:t>
            </a:r>
            <a:r>
              <a:rPr lang="zh-TW" altLang="en-US" dirty="0" smtClean="0"/>
              <a:t>在種植期</a:t>
            </a:r>
            <a:r>
              <a:rPr lang="zh-CN" altLang="en-US" dirty="0" smtClean="0"/>
              <a:t>間因為偷懶，所有才會出現牙線盒種植的黃豆</a:t>
            </a:r>
            <a:r>
              <a:rPr lang="en-US" altLang="zh-CN" dirty="0" smtClean="0"/>
              <a:t>s</a:t>
            </a:r>
            <a:r>
              <a:rPr lang="zh-CN" altLang="en-US" dirty="0" smtClean="0"/>
              <a:t>掉一些，好在沒有全部</a:t>
            </a:r>
            <a:r>
              <a:rPr lang="en-US" altLang="zh-CN" dirty="0" smtClean="0"/>
              <a:t>s</a:t>
            </a:r>
            <a:r>
              <a:rPr lang="zh-CN" altLang="en-US" dirty="0" smtClean="0"/>
              <a:t>掉，不然我也不能完成我的麥哲倫了！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豐富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的豆類製品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sz="3200" dirty="0" smtClean="0">
                <a:solidFill>
                  <a:srgbClr val="00B050"/>
                </a:solidFill>
                <a:latin typeface="Salesforce Sans"/>
                <a:sym typeface="Salesforce Sans"/>
              </a:rPr>
              <a:t>   </a:t>
            </a:r>
            <a:endParaRPr lang="en-US" altLang="zh-CN" sz="3200" dirty="0" smtClean="0">
              <a:solidFill>
                <a:srgbClr val="00B050"/>
              </a:solidFill>
              <a:latin typeface="Salesforce Sans"/>
              <a:sym typeface="Salesforce Sans"/>
            </a:endParaRPr>
          </a:p>
          <a:p>
            <a:pPr rtl="0"/>
            <a:r>
              <a:rPr lang="en-US" altLang="zh-CN" sz="3200" dirty="0" smtClean="0">
                <a:solidFill>
                  <a:srgbClr val="FF0000"/>
                </a:solidFill>
                <a:latin typeface="Salesforce Sans"/>
                <a:sym typeface="Salesforce Sans"/>
              </a:rPr>
              <a:t> </a:t>
            </a:r>
            <a:r>
              <a:rPr lang="zh-CN" altLang="en-US" sz="3600" dirty="0" smtClean="0">
                <a:solidFill>
                  <a:srgbClr val="FF0000"/>
                </a:solidFill>
                <a:latin typeface="Salesforce Sans"/>
                <a:sym typeface="Salesforce Sans"/>
              </a:rPr>
              <a:t>謝謝大家的聆聽！</a:t>
            </a:r>
            <a:endParaRPr lang="zh-TW" altLang="en-US" sz="3600" dirty="0">
              <a:solidFill>
                <a:srgbClr val="FF0000"/>
              </a:solidFill>
              <a:latin typeface="Salesforce Sans"/>
              <a:sym typeface="Salesforce Sans"/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r="1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44725" y="1186984"/>
            <a:ext cx="10058402" cy="1219200"/>
          </a:xfrm>
        </p:spPr>
        <p:txBody>
          <a:bodyPr rtlCol="0">
            <a:normAutofit fontScale="90000"/>
          </a:bodyPr>
          <a:lstStyle/>
          <a:p>
            <a:r>
              <a:rPr lang="zh-TW" altLang="en-US" dirty="0">
                <a:latin typeface="Salesforce Sans"/>
                <a:sym typeface="Salesforce Sans"/>
              </a:rPr>
              <a:t>築</a:t>
            </a:r>
            <a:r>
              <a:rPr lang="zh-CN" altLang="en-US" dirty="0" smtClean="0">
                <a:latin typeface="Salesforce Sans"/>
                <a:sym typeface="Salesforce Sans"/>
              </a:rPr>
              <a:t>夢動機</a:t>
            </a:r>
            <a:r>
              <a:rPr lang="en-US" altLang="zh-CN" dirty="0" smtClean="0">
                <a:latin typeface="Salesforce Sans"/>
                <a:sym typeface="Salesforce Sans"/>
              </a:rPr>
              <a:t>:</a:t>
            </a:r>
            <a:br>
              <a:rPr lang="en-US" altLang="zh-CN" dirty="0" smtClean="0">
                <a:latin typeface="Salesforce Sans"/>
                <a:sym typeface="Salesforce Sans"/>
              </a:rPr>
            </a:br>
            <a:r>
              <a:rPr lang="zh-CN" altLang="en-US" sz="3100" dirty="0" smtClean="0">
                <a:latin typeface="Salesforce Sans"/>
                <a:sym typeface="Salesforce Sans"/>
              </a:rPr>
              <a:t>早晨我都會喝杯豆漿，我就想知道黃豆是怎麼來的？又能做什麼？</a:t>
            </a:r>
            <a:endParaRPr lang="zh-TW" altLang="en-US" sz="3100" dirty="0">
              <a:latin typeface="Salesforce Sans"/>
              <a:sym typeface="Salesforce Sans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42" y="2809461"/>
            <a:ext cx="2723936" cy="3631096"/>
          </a:xfr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0781" y="1285460"/>
            <a:ext cx="10058402" cy="1219200"/>
          </a:xfrm>
        </p:spPr>
        <p:txBody>
          <a:bodyPr rtlCol="0">
            <a:noAutofit/>
          </a:bodyPr>
          <a:lstStyle/>
          <a:p>
            <a:r>
              <a:rPr lang="zh-TW" altLang="en-US" sz="2800" dirty="0">
                <a:latin typeface="Salesforce Sans"/>
                <a:sym typeface="Salesforce Sans"/>
              </a:rPr>
              <a:t>築</a:t>
            </a:r>
            <a:r>
              <a:rPr lang="zh-CN" altLang="en-US" sz="2800" dirty="0" smtClean="0">
                <a:latin typeface="Salesforce Sans"/>
                <a:sym typeface="Salesforce Sans"/>
              </a:rPr>
              <a:t>夢目標：自己如何種出黃豆？</a:t>
            </a:r>
            <a:r>
              <a:rPr lang="en-US" altLang="zh-CN" sz="2800" dirty="0" smtClean="0">
                <a:latin typeface="Salesforce Sans"/>
                <a:sym typeface="Salesforce Sans"/>
              </a:rPr>
              <a:t/>
            </a:r>
            <a:br>
              <a:rPr lang="en-US" altLang="zh-CN" sz="2800" dirty="0" smtClean="0">
                <a:latin typeface="Salesforce Sans"/>
                <a:sym typeface="Salesforce Sans"/>
              </a:rPr>
            </a:br>
            <a:r>
              <a:rPr lang="zh-CN" altLang="en-US" sz="2800" dirty="0">
                <a:latin typeface="Salesforce Sans"/>
                <a:sym typeface="Salesforce Sans"/>
              </a:rPr>
              <a:t>執行</a:t>
            </a:r>
            <a:r>
              <a:rPr lang="zh-CN" altLang="en-US" sz="2800" dirty="0" smtClean="0">
                <a:latin typeface="Salesforce Sans"/>
                <a:sym typeface="Salesforce Sans"/>
              </a:rPr>
              <a:t>方式：黃豆種子少許，回收的牙線盒，少許棉花，土和水。</a:t>
            </a:r>
            <a:r>
              <a:rPr lang="en-US" altLang="zh-TW" sz="2800" dirty="0" smtClean="0">
                <a:latin typeface="Salesforce Sans"/>
                <a:sym typeface="Salesforce Sans"/>
              </a:rPr>
              <a:t>(</a:t>
            </a:r>
            <a:r>
              <a:rPr lang="zh-CN" altLang="en-US" sz="2800" dirty="0" smtClean="0">
                <a:latin typeface="Salesforce Sans"/>
                <a:sym typeface="Salesforce Sans"/>
              </a:rPr>
              <a:t>我用了</a:t>
            </a:r>
            <a:r>
              <a:rPr lang="en-US" altLang="zh-CN" sz="2800" dirty="0" smtClean="0">
                <a:latin typeface="Salesforce Sans"/>
                <a:sym typeface="Salesforce Sans"/>
              </a:rPr>
              <a:t>2</a:t>
            </a:r>
            <a:r>
              <a:rPr lang="zh-CN" altLang="en-US" sz="2800" dirty="0" smtClean="0">
                <a:latin typeface="Salesforce Sans"/>
                <a:sym typeface="Salesforce Sans"/>
              </a:rPr>
              <a:t>種 種植方法來做比較</a:t>
            </a:r>
            <a:r>
              <a:rPr lang="zh-CN" altLang="en-US" sz="3200" dirty="0" smtClean="0">
                <a:latin typeface="Salesforce Sans"/>
                <a:sym typeface="Salesforce Sans"/>
              </a:rPr>
              <a:t>）</a:t>
            </a:r>
            <a:endParaRPr lang="zh-TW" altLang="en-US" sz="3200" dirty="0">
              <a:latin typeface="Salesforce Sans"/>
              <a:sym typeface="Salesforce Sans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14" y="2504660"/>
            <a:ext cx="2870779" cy="3826841"/>
          </a:xfrm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6109252" y="2729947"/>
            <a:ext cx="5014362" cy="3283629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步驟：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       首先把棉花鋪在最下層，然後上面鋪些土，再把黃豆種子撒在最上層，澆少許水就可以了！（</a:t>
            </a:r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</a:rPr>
              <a:t>12</a:t>
            </a:r>
            <a:r>
              <a:rPr lang="zh-CN" altLang="en-US" dirty="0" smtClean="0">
                <a:solidFill>
                  <a:srgbClr val="FF0000"/>
                </a:solidFill>
              </a:rPr>
              <a:t>日下午</a:t>
            </a:r>
            <a:r>
              <a:rPr lang="en-US" altLang="zh-CN" dirty="0" smtClean="0">
                <a:solidFill>
                  <a:srgbClr val="FF0000"/>
                </a:solidFill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</a:rPr>
              <a:t>點）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 smtClean="0">
                <a:solidFill>
                  <a:srgbClr val="FF0000"/>
                </a:solidFill>
                <a:sym typeface="Salesforce Sans"/>
              </a:rPr>
              <a:t>拍個照 做個記錄：</a:t>
            </a:r>
            <a:endParaRPr lang="zh-TW" altLang="en-US" dirty="0">
              <a:solidFill>
                <a:srgbClr val="FF0000"/>
              </a:solidFill>
              <a:sym typeface="Salesforce Sans"/>
            </a:endParaRPr>
          </a:p>
        </p:txBody>
      </p:sp>
      <p:pic>
        <p:nvPicPr>
          <p:cNvPr id="12" name="圖片版面配置區 11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11636"/>
          <a:stretch>
            <a:fillRect/>
          </a:stretch>
        </p:blipFill>
        <p:spPr/>
      </p:pic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</a:rPr>
              <a:t>5</a:t>
            </a:r>
            <a:r>
              <a:rPr lang="zh-CN" altLang="en-US" sz="2000" dirty="0" smtClean="0">
                <a:solidFill>
                  <a:srgbClr val="002060"/>
                </a:solidFill>
              </a:rPr>
              <a:t>月</a:t>
            </a:r>
            <a:r>
              <a:rPr lang="en-US" altLang="zh-CN" sz="2000" dirty="0" smtClean="0">
                <a:solidFill>
                  <a:srgbClr val="002060"/>
                </a:solidFill>
              </a:rPr>
              <a:t>12</a:t>
            </a:r>
            <a:r>
              <a:rPr lang="zh-CN" altLang="en-US" sz="2000" dirty="0" smtClean="0">
                <a:solidFill>
                  <a:srgbClr val="002060"/>
                </a:solidFill>
              </a:rPr>
              <a:t>號，剛種下的黃豆準備放到我家的後陽台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pic>
        <p:nvPicPr>
          <p:cNvPr id="15" name="圖片版面配置區 14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11659"/>
          <a:stretch>
            <a:fillRect/>
          </a:stretch>
        </p:blipFill>
        <p:spPr/>
      </p:pic>
      <p:sp>
        <p:nvSpPr>
          <p:cNvPr id="10" name="文字版面配置區 9"/>
          <p:cNvSpPr>
            <a:spLocks noGrp="1"/>
          </p:cNvSpPr>
          <p:nvPr>
            <p:ph type="body" sz="half" idx="21"/>
          </p:nvPr>
        </p:nvSpPr>
        <p:spPr/>
        <p:txBody>
          <a:bodyPr>
            <a:noAutofit/>
          </a:bodyPr>
          <a:lstStyle/>
          <a:p>
            <a:r>
              <a:rPr lang="en-US" altLang="zh-TW" sz="2000" dirty="0">
                <a:solidFill>
                  <a:srgbClr val="002060"/>
                </a:solidFill>
              </a:rPr>
              <a:t>5</a:t>
            </a:r>
            <a:r>
              <a:rPr lang="zh-TW" altLang="en-US" sz="2000" dirty="0">
                <a:solidFill>
                  <a:srgbClr val="002060"/>
                </a:solidFill>
              </a:rPr>
              <a:t>月</a:t>
            </a:r>
            <a:r>
              <a:rPr lang="en-US" altLang="zh-TW" sz="2000" dirty="0">
                <a:solidFill>
                  <a:srgbClr val="002060"/>
                </a:solidFill>
              </a:rPr>
              <a:t>15</a:t>
            </a:r>
            <a:r>
              <a:rPr lang="zh-TW" altLang="en-US" sz="2000" dirty="0">
                <a:solidFill>
                  <a:srgbClr val="002060"/>
                </a:solidFill>
              </a:rPr>
              <a:t>號，豆子</a:t>
            </a:r>
            <a:r>
              <a:rPr lang="zh-TW" altLang="en-US" sz="2000" dirty="0" smtClean="0">
                <a:solidFill>
                  <a:srgbClr val="002060"/>
                </a:solidFill>
              </a:rPr>
              <a:t>豆膜脫落 </a:t>
            </a:r>
            <a:r>
              <a:rPr lang="zh-TW" altLang="en-US" sz="2000" dirty="0">
                <a:solidFill>
                  <a:srgbClr val="002060"/>
                </a:solidFill>
              </a:rPr>
              <a:t>，開始扎根 ，慢慢變為綠色</a:t>
            </a:r>
          </a:p>
        </p:txBody>
      </p:sp>
      <p:pic>
        <p:nvPicPr>
          <p:cNvPr id="16" name="圖片版面配置區 15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11636"/>
          <a:stretch>
            <a:fillRect/>
          </a:stretch>
        </p:blipFill>
        <p:spPr>
          <a:xfrm>
            <a:off x="8236514" y="1824285"/>
            <a:ext cx="2715768" cy="2776308"/>
          </a:xfrm>
        </p:spPr>
      </p:pic>
      <p:sp>
        <p:nvSpPr>
          <p:cNvPr id="11" name="文字版面配置區 10"/>
          <p:cNvSpPr>
            <a:spLocks noGrp="1"/>
          </p:cNvSpPr>
          <p:nvPr>
            <p:ph type="body" sz="half" idx="22"/>
          </p:nvPr>
        </p:nvSpPr>
        <p:spPr>
          <a:xfrm>
            <a:off x="8209082" y="4947404"/>
            <a:ext cx="2743200" cy="1108621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3600" dirty="0">
                <a:solidFill>
                  <a:srgbClr val="002060"/>
                </a:solidFill>
              </a:rPr>
              <a:t>5</a:t>
            </a:r>
            <a:r>
              <a:rPr lang="zh-TW" altLang="en-US" sz="3600" dirty="0">
                <a:solidFill>
                  <a:srgbClr val="002060"/>
                </a:solidFill>
              </a:rPr>
              <a:t>月</a:t>
            </a:r>
            <a:r>
              <a:rPr lang="en-US" altLang="zh-TW" sz="3600" dirty="0">
                <a:solidFill>
                  <a:srgbClr val="002060"/>
                </a:solidFill>
              </a:rPr>
              <a:t>18</a:t>
            </a:r>
            <a:r>
              <a:rPr lang="zh-TW" altLang="en-US" sz="3600" dirty="0">
                <a:solidFill>
                  <a:srgbClr val="002060"/>
                </a:solidFill>
              </a:rPr>
              <a:t>號 ，豆苗長了約</a:t>
            </a:r>
            <a:r>
              <a:rPr lang="en-US" altLang="zh-TW" sz="3600" dirty="0">
                <a:solidFill>
                  <a:srgbClr val="002060"/>
                </a:solidFill>
              </a:rPr>
              <a:t>16</a:t>
            </a:r>
            <a:r>
              <a:rPr lang="zh-TW" altLang="en-US" sz="3600" dirty="0">
                <a:solidFill>
                  <a:srgbClr val="002060"/>
                </a:solidFill>
              </a:rPr>
              <a:t>公分，根也扎的很深，豆瓣打開</a:t>
            </a:r>
            <a:r>
              <a:rPr lang="zh-TW" altLang="en-US" sz="3600" dirty="0" smtClean="0">
                <a:solidFill>
                  <a:srgbClr val="002060"/>
                </a:solidFill>
              </a:rPr>
              <a:t>，露出</a:t>
            </a:r>
            <a:r>
              <a:rPr lang="zh-TW" altLang="en-US" sz="3600" dirty="0">
                <a:solidFill>
                  <a:srgbClr val="002060"/>
                </a:solidFill>
              </a:rPr>
              <a:t>綠色嫩芽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 smtClean="0">
                <a:sym typeface="Salesforce Sans"/>
              </a:rPr>
              <a:t>豆子的成長過程中需要：水份</a:t>
            </a:r>
            <a:endParaRPr lang="zh-TW" altLang="en-US" dirty="0">
              <a:sym typeface="Salesforce Sans"/>
            </a:endParaRPr>
          </a:p>
        </p:txBody>
      </p:sp>
      <p:pic>
        <p:nvPicPr>
          <p:cNvPr id="2" name="圖片版面配置區 1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11636"/>
          <a:stretch>
            <a:fillRect/>
          </a:stretch>
        </p:blipFill>
        <p:spPr/>
      </p:pic>
      <p:sp>
        <p:nvSpPr>
          <p:cNvPr id="9" name="文字預留位置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 altLang="zh-TW" sz="2000" dirty="0" smtClean="0">
                <a:solidFill>
                  <a:srgbClr val="002060"/>
                </a:solidFill>
                <a:sym typeface="Salesforce Sans"/>
              </a:rPr>
              <a:t>5</a:t>
            </a:r>
            <a:r>
              <a:rPr lang="zh-CN" altLang="en-US" sz="2000" dirty="0" smtClean="0">
                <a:solidFill>
                  <a:srgbClr val="002060"/>
                </a:solidFill>
                <a:sym typeface="Salesforce Sans"/>
              </a:rPr>
              <a:t>月</a:t>
            </a:r>
            <a:r>
              <a:rPr lang="en-US" altLang="zh-CN" sz="2000" dirty="0" smtClean="0">
                <a:solidFill>
                  <a:srgbClr val="002060"/>
                </a:solidFill>
                <a:sym typeface="Salesforce Sans"/>
              </a:rPr>
              <a:t>20</a:t>
            </a:r>
            <a:r>
              <a:rPr lang="zh-CN" altLang="en-US" sz="2000" dirty="0" smtClean="0">
                <a:solidFill>
                  <a:srgbClr val="002060"/>
                </a:solidFill>
                <a:sym typeface="Salesforce Sans"/>
              </a:rPr>
              <a:t>號 ，葉子變為綠色高約</a:t>
            </a:r>
            <a:r>
              <a:rPr lang="en-US" altLang="zh-CN" sz="2000" dirty="0" smtClean="0">
                <a:solidFill>
                  <a:srgbClr val="002060"/>
                </a:solidFill>
                <a:sym typeface="Salesforce Sans"/>
              </a:rPr>
              <a:t>22</a:t>
            </a:r>
            <a:r>
              <a:rPr lang="zh-CN" altLang="en-US" sz="2000" dirty="0" smtClean="0">
                <a:solidFill>
                  <a:srgbClr val="002060"/>
                </a:solidFill>
                <a:sym typeface="Salesforce Sans"/>
              </a:rPr>
              <a:t>公分 ，高低不一</a:t>
            </a:r>
            <a:endParaRPr lang="zh-TW" altLang="en-US" sz="2000" dirty="0">
              <a:solidFill>
                <a:srgbClr val="002060"/>
              </a:solidFill>
              <a:sym typeface="Salesforce Sans"/>
            </a:endParaRPr>
          </a:p>
        </p:txBody>
      </p:sp>
      <p:pic>
        <p:nvPicPr>
          <p:cNvPr id="3" name="圖片版面配置區 2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11659"/>
          <a:stretch>
            <a:fillRect/>
          </a:stretch>
        </p:blipFill>
        <p:spPr/>
      </p:pic>
      <p:sp>
        <p:nvSpPr>
          <p:cNvPr id="13" name="文字預留位置 12"/>
          <p:cNvSpPr>
            <a:spLocks noGrp="1"/>
          </p:cNvSpPr>
          <p:nvPr>
            <p:ph type="body" sz="half" idx="2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 altLang="zh-TW" sz="2000" dirty="0" smtClean="0">
                <a:solidFill>
                  <a:srgbClr val="002060"/>
                </a:solidFill>
                <a:sym typeface="Salesforce Sans"/>
              </a:rPr>
              <a:t>5</a:t>
            </a:r>
            <a:r>
              <a:rPr lang="zh-CN" altLang="en-US" sz="2000" dirty="0" smtClean="0">
                <a:solidFill>
                  <a:srgbClr val="002060"/>
                </a:solidFill>
                <a:sym typeface="Salesforce Sans"/>
              </a:rPr>
              <a:t>月</a:t>
            </a:r>
            <a:r>
              <a:rPr lang="en-US" altLang="zh-CN" sz="2000" dirty="0" smtClean="0">
                <a:solidFill>
                  <a:srgbClr val="002060"/>
                </a:solidFill>
                <a:sym typeface="Salesforce Sans"/>
              </a:rPr>
              <a:t>28</a:t>
            </a:r>
            <a:r>
              <a:rPr lang="zh-CN" altLang="en-US" sz="2000" dirty="0" smtClean="0">
                <a:solidFill>
                  <a:srgbClr val="002060"/>
                </a:solidFill>
                <a:sym typeface="Salesforce Sans"/>
              </a:rPr>
              <a:t>號，葉子高</a:t>
            </a:r>
            <a:r>
              <a:rPr lang="en-US" altLang="zh-CN" sz="2000" dirty="0" smtClean="0">
                <a:solidFill>
                  <a:srgbClr val="002060"/>
                </a:solidFill>
                <a:sym typeface="Salesforce Sans"/>
              </a:rPr>
              <a:t>40</a:t>
            </a:r>
            <a:r>
              <a:rPr lang="zh-CN" altLang="en-US" sz="2000" dirty="0" smtClean="0">
                <a:solidFill>
                  <a:srgbClr val="002060"/>
                </a:solidFill>
                <a:sym typeface="Salesforce Sans"/>
              </a:rPr>
              <a:t>公分呢 </a:t>
            </a:r>
            <a:r>
              <a:rPr lang="zh-TW" altLang="en-US" sz="2000" dirty="0" smtClean="0">
                <a:solidFill>
                  <a:srgbClr val="002060"/>
                </a:solidFill>
                <a:sym typeface="Salesforce Sans"/>
              </a:rPr>
              <a:t>莖</a:t>
            </a:r>
            <a:r>
              <a:rPr lang="zh-CN" altLang="en-US" sz="2000" dirty="0" smtClean="0">
                <a:solidFill>
                  <a:srgbClr val="002060"/>
                </a:solidFill>
                <a:sym typeface="Salesforce Sans"/>
              </a:rPr>
              <a:t>也變粗，葉子繁茂 根也扎更深</a:t>
            </a:r>
            <a:endParaRPr lang="zh-TW" altLang="en-US" sz="2000" dirty="0">
              <a:solidFill>
                <a:srgbClr val="002060"/>
              </a:solidFill>
              <a:sym typeface="Salesforce Sans"/>
            </a:endParaRP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11636"/>
          <a:stretch>
            <a:fillRect/>
          </a:stretch>
        </p:blipFill>
        <p:spPr/>
      </p:pic>
      <p:sp>
        <p:nvSpPr>
          <p:cNvPr id="14" name="文字預留位置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2000" dirty="0" smtClean="0">
                <a:solidFill>
                  <a:srgbClr val="002060"/>
                </a:solidFill>
                <a:sym typeface="Salesforce Sans"/>
              </a:rPr>
              <a:t>6</a:t>
            </a:r>
            <a:r>
              <a:rPr lang="zh-CN" altLang="en-US" sz="2000" dirty="0" smtClean="0">
                <a:solidFill>
                  <a:srgbClr val="002060"/>
                </a:solidFill>
                <a:sym typeface="Salesforce Sans"/>
              </a:rPr>
              <a:t>月</a:t>
            </a:r>
            <a:r>
              <a:rPr lang="en-US" altLang="zh-CN" sz="2000" dirty="0" smtClean="0">
                <a:solidFill>
                  <a:srgbClr val="002060"/>
                </a:solidFill>
                <a:sym typeface="Salesforce Sans"/>
              </a:rPr>
              <a:t>7</a:t>
            </a:r>
            <a:r>
              <a:rPr lang="zh-CN" altLang="en-US" sz="2000" dirty="0" smtClean="0">
                <a:solidFill>
                  <a:srgbClr val="002060"/>
                </a:solidFill>
                <a:sym typeface="Salesforce Sans"/>
              </a:rPr>
              <a:t>號 忘記澆水豆子變的乾巴啦</a:t>
            </a:r>
            <a:endParaRPr lang="zh-TW" altLang="en-US" sz="2000" dirty="0">
              <a:solidFill>
                <a:srgbClr val="002060"/>
              </a:solidFill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 smtClean="0">
                <a:sym typeface="Salesforce Sans"/>
              </a:rPr>
              <a:t>豆子的成長過程中也需要空氣</a:t>
            </a:r>
            <a:endParaRPr lang="zh-TW" altLang="en-US" dirty="0">
              <a:sym typeface="Salesforce Sans"/>
            </a:endParaRPr>
          </a:p>
        </p:txBody>
      </p:sp>
      <p:pic>
        <p:nvPicPr>
          <p:cNvPr id="21" name="圖片版面配置區 20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11636"/>
          <a:stretch>
            <a:fillRect/>
          </a:stretch>
        </p:blipFill>
        <p:spPr/>
      </p:pic>
      <p:sp>
        <p:nvSpPr>
          <p:cNvPr id="13" name="文字版面配置區 1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</a:rPr>
              <a:t>6</a:t>
            </a:r>
            <a:r>
              <a:rPr lang="zh-CN" altLang="en-US" sz="2000" dirty="0" smtClean="0">
                <a:solidFill>
                  <a:srgbClr val="002060"/>
                </a:solidFill>
              </a:rPr>
              <a:t>月</a:t>
            </a:r>
            <a:r>
              <a:rPr lang="en-US" altLang="zh-CN" sz="2000" dirty="0" smtClean="0">
                <a:solidFill>
                  <a:srgbClr val="002060"/>
                </a:solidFill>
              </a:rPr>
              <a:t>11</a:t>
            </a:r>
            <a:r>
              <a:rPr lang="zh-CN" altLang="en-US" sz="2000" dirty="0" smtClean="0">
                <a:solidFill>
                  <a:srgbClr val="002060"/>
                </a:solidFill>
              </a:rPr>
              <a:t>號 喝了一周水後的黃豆，但是也有些</a:t>
            </a:r>
            <a:r>
              <a:rPr lang="en-US" altLang="zh-CN" sz="2000" dirty="0" smtClean="0">
                <a:solidFill>
                  <a:srgbClr val="002060"/>
                </a:solidFill>
              </a:rPr>
              <a:t>s</a:t>
            </a:r>
            <a:r>
              <a:rPr lang="zh-CN" altLang="en-US" sz="2000" dirty="0" smtClean="0">
                <a:solidFill>
                  <a:srgbClr val="002060"/>
                </a:solidFill>
              </a:rPr>
              <a:t>掉了，所以變的少了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half" idx="21"/>
          </p:nvPr>
        </p:nvSpPr>
        <p:spPr/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6</a:t>
            </a:r>
            <a:r>
              <a:rPr lang="zh-CN" altLang="en-US" sz="2000" dirty="0" smtClean="0">
                <a:solidFill>
                  <a:srgbClr val="002060"/>
                </a:solidFill>
              </a:rPr>
              <a:t>月</a:t>
            </a:r>
            <a:r>
              <a:rPr lang="en-US" altLang="zh-CN" sz="2000" dirty="0" smtClean="0">
                <a:solidFill>
                  <a:srgbClr val="002060"/>
                </a:solidFill>
              </a:rPr>
              <a:t>23</a:t>
            </a:r>
            <a:r>
              <a:rPr lang="zh-CN" altLang="en-US" sz="2000" dirty="0" smtClean="0">
                <a:solidFill>
                  <a:srgbClr val="002060"/>
                </a:solidFill>
              </a:rPr>
              <a:t>號  嘻嘻，，開了第一朵紫色的小花 ，超級興奮，來個特寫！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pic>
        <p:nvPicPr>
          <p:cNvPr id="23" name="圖片版面配置區 22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11636"/>
          <a:stretch>
            <a:fillRect/>
          </a:stretch>
        </p:blipFill>
        <p:spPr/>
      </p:pic>
      <p:sp>
        <p:nvSpPr>
          <p:cNvPr id="17" name="文字版面配置區 16"/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</a:rPr>
              <a:t>7</a:t>
            </a:r>
            <a:r>
              <a:rPr lang="zh-CN" altLang="en-US" sz="2000" dirty="0" smtClean="0">
                <a:solidFill>
                  <a:srgbClr val="002060"/>
                </a:solidFill>
              </a:rPr>
              <a:t>月</a:t>
            </a:r>
            <a:r>
              <a:rPr lang="en-US" altLang="zh-CN" sz="2000" dirty="0" smtClean="0">
                <a:solidFill>
                  <a:srgbClr val="002060"/>
                </a:solidFill>
              </a:rPr>
              <a:t>1</a:t>
            </a:r>
            <a:r>
              <a:rPr lang="zh-CN" altLang="en-US" sz="2000" dirty="0" smtClean="0">
                <a:solidFill>
                  <a:srgbClr val="002060"/>
                </a:solidFill>
              </a:rPr>
              <a:t>號  發現了不同大大小小的豆莢 紫色小花沒了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pic>
        <p:nvPicPr>
          <p:cNvPr id="22" name="圖片版面配置區 21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1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 smtClean="0">
                <a:sym typeface="Salesforce Sans"/>
              </a:rPr>
              <a:t>豆子的生長也需要光照</a:t>
            </a:r>
            <a:endParaRPr lang="zh-TW" altLang="en-US" dirty="0">
              <a:sym typeface="Salesforce Sans"/>
            </a:endParaRPr>
          </a:p>
        </p:txBody>
      </p:sp>
      <p:pic>
        <p:nvPicPr>
          <p:cNvPr id="10" name="圖片版面配置區 9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11636"/>
          <a:stretch>
            <a:fillRect/>
          </a:stretch>
        </p:blipFill>
        <p:spPr/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</a:rPr>
              <a:t>7</a:t>
            </a:r>
            <a:r>
              <a:rPr lang="zh-CN" altLang="en-US" sz="2000" dirty="0" smtClean="0">
                <a:solidFill>
                  <a:srgbClr val="002060"/>
                </a:solidFill>
              </a:rPr>
              <a:t>月</a:t>
            </a:r>
            <a:r>
              <a:rPr lang="en-US" altLang="zh-CN" sz="2000" dirty="0" smtClean="0">
                <a:solidFill>
                  <a:srgbClr val="002060"/>
                </a:solidFill>
              </a:rPr>
              <a:t>4</a:t>
            </a:r>
            <a:r>
              <a:rPr lang="zh-CN" altLang="en-US" sz="2000" dirty="0" smtClean="0">
                <a:solidFill>
                  <a:srgbClr val="002060"/>
                </a:solidFill>
              </a:rPr>
              <a:t>號 豆莢越來越大了 ，毛毛的外表 摸起來不會</a:t>
            </a:r>
            <a:r>
              <a:rPr lang="zh-TW" altLang="en-US" sz="2000" dirty="0" smtClean="0">
                <a:solidFill>
                  <a:srgbClr val="002060"/>
                </a:solidFill>
              </a:rPr>
              <a:t>扎</a:t>
            </a:r>
            <a:r>
              <a:rPr lang="zh-CN" altLang="en-US" sz="2000" dirty="0" smtClean="0">
                <a:solidFill>
                  <a:srgbClr val="002060"/>
                </a:solidFill>
              </a:rPr>
              <a:t>手啦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pic>
        <p:nvPicPr>
          <p:cNvPr id="11" name="圖片版面配置區 10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11659"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half" idx="21"/>
          </p:nvPr>
        </p:nvSpPr>
        <p:spPr/>
        <p:txBody>
          <a:bodyPr>
            <a:noAutofit/>
          </a:bodyPr>
          <a:lstStyle/>
          <a:p>
            <a:r>
              <a:rPr lang="en-US" altLang="zh-TW" sz="2000" u="sng" dirty="0" smtClean="0">
                <a:solidFill>
                  <a:srgbClr val="002060"/>
                </a:solidFill>
              </a:rPr>
              <a:t>8</a:t>
            </a:r>
            <a:r>
              <a:rPr lang="zh-CN" altLang="en-US" sz="2000" u="sng" dirty="0" smtClean="0">
                <a:solidFill>
                  <a:srgbClr val="002060"/>
                </a:solidFill>
              </a:rPr>
              <a:t>月</a:t>
            </a:r>
            <a:r>
              <a:rPr lang="en-US" altLang="zh-CN" sz="2000" u="sng" dirty="0" smtClean="0">
                <a:solidFill>
                  <a:srgbClr val="002060"/>
                </a:solidFill>
              </a:rPr>
              <a:t>4</a:t>
            </a:r>
            <a:r>
              <a:rPr lang="zh-CN" altLang="en-US" sz="2000" u="sng" dirty="0" smtClean="0">
                <a:solidFill>
                  <a:srgbClr val="002060"/>
                </a:solidFill>
              </a:rPr>
              <a:t>號  </a:t>
            </a:r>
            <a:r>
              <a:rPr lang="zh-CN" altLang="en-US" sz="2000" dirty="0" smtClean="0">
                <a:solidFill>
                  <a:srgbClr val="002060"/>
                </a:solidFill>
              </a:rPr>
              <a:t>豆莢的毛毛不明顯了 </a:t>
            </a:r>
            <a:r>
              <a:rPr lang="zh-CN" altLang="en-US" sz="2000" u="sng" dirty="0" smtClean="0">
                <a:solidFill>
                  <a:srgbClr val="002060"/>
                </a:solidFill>
              </a:rPr>
              <a:t>豆莢變得飽滿 ，結了</a:t>
            </a:r>
            <a:r>
              <a:rPr lang="en-US" altLang="zh-CN" sz="2000" u="sng" dirty="0" smtClean="0">
                <a:solidFill>
                  <a:srgbClr val="002060"/>
                </a:solidFill>
              </a:rPr>
              <a:t>5</a:t>
            </a:r>
            <a:r>
              <a:rPr lang="zh-CN" altLang="en-US" sz="2000" u="sng" dirty="0" smtClean="0">
                <a:solidFill>
                  <a:srgbClr val="002060"/>
                </a:solidFill>
              </a:rPr>
              <a:t>顆豆子 </a:t>
            </a:r>
            <a:r>
              <a:rPr lang="zh-CN" altLang="en-US" sz="2000" dirty="0" smtClean="0">
                <a:solidFill>
                  <a:srgbClr val="002060"/>
                </a:solidFill>
              </a:rPr>
              <a:t>，超級開心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pic>
        <p:nvPicPr>
          <p:cNvPr id="12" name="圖片版面配置區 11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32" y="1824285"/>
            <a:ext cx="2082700" cy="2776308"/>
          </a:xfrm>
        </p:spPr>
      </p:pic>
      <p:sp>
        <p:nvSpPr>
          <p:cNvPr id="9" name="文字版面配置區 8"/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r>
              <a:rPr lang="en-US" altLang="zh-TW" sz="2000" u="sng" dirty="0" smtClean="0">
                <a:solidFill>
                  <a:srgbClr val="002060"/>
                </a:solidFill>
              </a:rPr>
              <a:t>8</a:t>
            </a:r>
            <a:r>
              <a:rPr lang="zh-CN" altLang="en-US" sz="2000" u="sng" dirty="0" smtClean="0">
                <a:solidFill>
                  <a:srgbClr val="002060"/>
                </a:solidFill>
              </a:rPr>
              <a:t>月</a:t>
            </a:r>
            <a:r>
              <a:rPr lang="en-US" altLang="zh-CN" sz="2000" u="sng" dirty="0" smtClean="0">
                <a:solidFill>
                  <a:srgbClr val="002060"/>
                </a:solidFill>
              </a:rPr>
              <a:t>9</a:t>
            </a:r>
            <a:r>
              <a:rPr lang="zh-CN" altLang="en-US" sz="2000" u="sng" dirty="0" smtClean="0">
                <a:solidFill>
                  <a:srgbClr val="002060"/>
                </a:solidFill>
              </a:rPr>
              <a:t>號  在我的努力下，收穫了黃豆</a:t>
            </a:r>
            <a:r>
              <a:rPr lang="zh-CN" altLang="en-US" sz="2000" dirty="0" smtClean="0">
                <a:solidFill>
                  <a:srgbClr val="002060"/>
                </a:solidFill>
              </a:rPr>
              <a:t>，成熟的黃豆外殼黃色， 打開一顆豆子很飽滿，另外葉子和</a:t>
            </a:r>
            <a:r>
              <a:rPr lang="zh-TW" altLang="en-US" sz="2000" dirty="0" smtClean="0">
                <a:solidFill>
                  <a:srgbClr val="002060"/>
                </a:solidFill>
              </a:rPr>
              <a:t>莖</a:t>
            </a:r>
            <a:r>
              <a:rPr lang="zh-CN" altLang="en-US" sz="2000" dirty="0" smtClean="0">
                <a:solidFill>
                  <a:srgbClr val="002060"/>
                </a:solidFill>
              </a:rPr>
              <a:t>也都變黃了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sz="3200" dirty="0" smtClean="0">
                <a:solidFill>
                  <a:srgbClr val="0070C0"/>
                </a:solidFill>
                <a:sym typeface="Salesforce Sans"/>
              </a:rPr>
              <a:t>全日照種植</a:t>
            </a:r>
            <a:endParaRPr lang="zh-TW" altLang="en-US" sz="3200" dirty="0">
              <a:solidFill>
                <a:srgbClr val="0070C0"/>
              </a:solidFill>
              <a:sym typeface="Salesforce Sans"/>
            </a:endParaRPr>
          </a:p>
        </p:txBody>
      </p:sp>
      <p:pic>
        <p:nvPicPr>
          <p:cNvPr id="15" name="圖片版面配置區 1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" b="5872"/>
          <a:stretch>
            <a:fillRect/>
          </a:stretch>
        </p:blipFill>
        <p:spPr>
          <a:xfrm>
            <a:off x="702365" y="927652"/>
            <a:ext cx="4174434" cy="4806069"/>
          </a:xfrm>
        </p:spPr>
      </p:pic>
      <p:pic>
        <p:nvPicPr>
          <p:cNvPr id="13" name="圖片版面配置區 12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3" b="21123"/>
          <a:stretch>
            <a:fillRect/>
          </a:stretch>
        </p:blipFill>
        <p:spPr>
          <a:xfrm>
            <a:off x="5546780" y="421594"/>
            <a:ext cx="2993366" cy="2413347"/>
          </a:xfrm>
        </p:spPr>
      </p:pic>
      <p:pic>
        <p:nvPicPr>
          <p:cNvPr id="14" name="圖片版面配置區 13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3" b="21123"/>
          <a:stretch>
            <a:fillRect/>
          </a:stretch>
        </p:blipFill>
        <p:spPr>
          <a:xfrm>
            <a:off x="5546780" y="3154017"/>
            <a:ext cx="2993366" cy="2607387"/>
          </a:xfrm>
        </p:spPr>
      </p:pic>
      <p:sp>
        <p:nvSpPr>
          <p:cNvPr id="12" name="文字版面配置區 11"/>
          <p:cNvSpPr>
            <a:spLocks noGrp="1"/>
          </p:cNvSpPr>
          <p:nvPr>
            <p:ph type="body" sz="half" idx="21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</a:rPr>
              <a:t>這是我種的第二盆，全日照，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</a:rPr>
              <a:t>和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</a:rPr>
              <a:t>牙線盒種的比起來，這個生長很快，葉子 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</a:rPr>
              <a:t>莖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</a:rPr>
              <a:t> 根都很粗壯。養分吸收很好，豆子結的也很漂亮，很多，很整齊！</a:t>
            </a:r>
            <a:r>
              <a:rPr lang="zh-CN" altLang="en-US" sz="2000" dirty="0" smtClean="0">
                <a:solidFill>
                  <a:srgbClr val="FF0000"/>
                </a:solidFill>
              </a:rPr>
              <a:t>（右上</a:t>
            </a:r>
            <a:r>
              <a:rPr lang="en-US" altLang="zh-CN" sz="2000" dirty="0" smtClean="0">
                <a:solidFill>
                  <a:srgbClr val="FF0000"/>
                </a:solidFill>
              </a:rPr>
              <a:t>6</a:t>
            </a:r>
            <a:r>
              <a:rPr lang="zh-CN" altLang="en-US" sz="2000" dirty="0" smtClean="0">
                <a:solidFill>
                  <a:srgbClr val="FF0000"/>
                </a:solidFill>
              </a:rPr>
              <a:t>月</a:t>
            </a:r>
            <a:r>
              <a:rPr lang="en-US" altLang="zh-CN" sz="2000" dirty="0" smtClean="0">
                <a:solidFill>
                  <a:srgbClr val="FF0000"/>
                </a:solidFill>
              </a:rPr>
              <a:t>22</a:t>
            </a:r>
            <a:r>
              <a:rPr lang="zh-CN" altLang="en-US" sz="2000" dirty="0" smtClean="0">
                <a:solidFill>
                  <a:srgbClr val="FF0000"/>
                </a:solidFill>
              </a:rPr>
              <a:t>號，右下</a:t>
            </a:r>
            <a:r>
              <a:rPr lang="en-US" altLang="zh-CN" sz="2000" dirty="0" smtClean="0">
                <a:solidFill>
                  <a:srgbClr val="FF0000"/>
                </a:solidFill>
              </a:rPr>
              <a:t>7</a:t>
            </a:r>
            <a:r>
              <a:rPr lang="zh-CN" altLang="en-US" sz="2000" dirty="0" smtClean="0">
                <a:solidFill>
                  <a:srgbClr val="FF0000"/>
                </a:solidFill>
              </a:rPr>
              <a:t>月</a:t>
            </a:r>
            <a:r>
              <a:rPr lang="en-US" altLang="zh-CN" sz="2000" dirty="0" smtClean="0">
                <a:solidFill>
                  <a:srgbClr val="FF0000"/>
                </a:solidFill>
              </a:rPr>
              <a:t>17</a:t>
            </a:r>
            <a:r>
              <a:rPr lang="zh-CN" altLang="en-US" sz="2000" dirty="0" smtClean="0">
                <a:solidFill>
                  <a:srgbClr val="FF0000"/>
                </a:solidFill>
              </a:rPr>
              <a:t>，左邊</a:t>
            </a:r>
            <a:r>
              <a:rPr lang="en-US" altLang="zh-CN" sz="2000" dirty="0" smtClean="0">
                <a:solidFill>
                  <a:srgbClr val="FF0000"/>
                </a:solidFill>
              </a:rPr>
              <a:t>8</a:t>
            </a:r>
            <a:r>
              <a:rPr lang="zh-CN" altLang="en-US" sz="2000" dirty="0" smtClean="0">
                <a:solidFill>
                  <a:srgbClr val="FF0000"/>
                </a:solidFill>
              </a:rPr>
              <a:t>月</a:t>
            </a:r>
            <a:r>
              <a:rPr lang="en-US" altLang="zh-CN" sz="2000" dirty="0" smtClean="0">
                <a:solidFill>
                  <a:srgbClr val="FF0000"/>
                </a:solidFill>
              </a:rPr>
              <a:t>9</a:t>
            </a:r>
            <a:r>
              <a:rPr lang="zh-CN" altLang="en-US" sz="2000" dirty="0" smtClean="0">
                <a:solidFill>
                  <a:srgbClr val="FF0000"/>
                </a:solidFill>
              </a:rPr>
              <a:t>號生長情況</a:t>
            </a:r>
            <a:r>
              <a:rPr lang="en-US" altLang="zh-CN" sz="2000" dirty="0" smtClean="0">
                <a:solidFill>
                  <a:srgbClr val="FF0000"/>
                </a:solidFill>
              </a:rPr>
              <a:t>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黃豆的用途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成熟的黃豆，可以跟米一起煮飯，也加工很多食物哦</a:t>
            </a:r>
            <a:r>
              <a:rPr lang="zh-CN" altLang="en-US" dirty="0"/>
              <a:t>！</a:t>
            </a:r>
            <a:r>
              <a:rPr lang="zh-CN" altLang="en-US" dirty="0" smtClean="0"/>
              <a:t>比如豆腐 </a:t>
            </a:r>
            <a:r>
              <a:rPr lang="en-US" altLang="zh-CN" dirty="0" smtClean="0"/>
              <a:t>·</a:t>
            </a:r>
            <a:r>
              <a:rPr lang="zh-CN" altLang="en-US" dirty="0" smtClean="0"/>
              <a:t>豆干</a:t>
            </a:r>
            <a:r>
              <a:rPr lang="en-US" altLang="zh-CN" dirty="0" smtClean="0"/>
              <a:t>·</a:t>
            </a:r>
            <a:r>
              <a:rPr lang="zh-CN" altLang="en-US" dirty="0" smtClean="0"/>
              <a:t>豆漿</a:t>
            </a:r>
            <a:r>
              <a:rPr lang="en-US" altLang="zh-CN" dirty="0" smtClean="0"/>
              <a:t>· </a:t>
            </a:r>
            <a:r>
              <a:rPr lang="zh-CN" altLang="en-US" dirty="0" smtClean="0"/>
              <a:t>黃豆醬 </a:t>
            </a:r>
            <a:r>
              <a:rPr lang="en-US" altLang="zh-CN" dirty="0" smtClean="0"/>
              <a:t>·</a:t>
            </a:r>
            <a:r>
              <a:rPr lang="zh-CN" altLang="en-US" dirty="0" smtClean="0"/>
              <a:t>醬油</a:t>
            </a:r>
            <a:r>
              <a:rPr lang="en-US" altLang="zh-CN" dirty="0" smtClean="0"/>
              <a:t>· </a:t>
            </a:r>
            <a:r>
              <a:rPr lang="zh-CN" altLang="en-US" dirty="0" smtClean="0"/>
              <a:t>豆芽菜 </a:t>
            </a:r>
            <a:r>
              <a:rPr lang="en-US" altLang="zh-CN" dirty="0" smtClean="0"/>
              <a:t>·</a:t>
            </a:r>
            <a:r>
              <a:rPr lang="zh-CN" altLang="en-US" dirty="0" smtClean="0"/>
              <a:t>豆油</a:t>
            </a:r>
            <a:r>
              <a:rPr lang="en-US" altLang="zh-CN" dirty="0" smtClean="0"/>
              <a:t>·</a:t>
            </a:r>
            <a:r>
              <a:rPr lang="zh-CN" altLang="en-US" dirty="0" smtClean="0"/>
              <a:t>豆花</a:t>
            </a:r>
            <a:r>
              <a:rPr lang="en-US" altLang="zh-CN" dirty="0" smtClean="0"/>
              <a:t>·</a:t>
            </a:r>
            <a:r>
              <a:rPr lang="zh-CN" altLang="en-US" dirty="0"/>
              <a:t>納</a:t>
            </a:r>
            <a:r>
              <a:rPr lang="zh-CN" altLang="en-US" dirty="0" smtClean="0"/>
              <a:t>豆</a:t>
            </a:r>
            <a:r>
              <a:rPr lang="en-US" altLang="zh-CN" dirty="0" smtClean="0"/>
              <a:t>·</a:t>
            </a:r>
            <a:r>
              <a:rPr lang="zh-CN" altLang="en-US" dirty="0" smtClean="0"/>
              <a:t>味增等等 </a:t>
            </a:r>
            <a:r>
              <a:rPr lang="en-US" altLang="zh-CN" dirty="0" smtClean="0"/>
              <a:t>~</a:t>
            </a:r>
            <a:r>
              <a:rPr lang="zh-CN" altLang="en-US" dirty="0" smtClean="0"/>
              <a:t>它還是素食者的好朋友！對了，還可以做大豆油墨印刷。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18" y="1431235"/>
            <a:ext cx="3657144" cy="4582342"/>
          </a:xfr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6883</TotalTime>
  <Words>639</Words>
  <Application>Microsoft Office PowerPoint</Application>
  <PresentationFormat>自訂</PresentationFormat>
  <Paragraphs>44</Paragraphs>
  <Slides>11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大自然插畫 16X9</vt:lpstr>
      <vt:lpstr>黃豆的一生</vt:lpstr>
      <vt:lpstr>築夢動機: 早晨我都會喝杯豆漿，我就想知道黃豆是怎麼來的？又能做什麼？</vt:lpstr>
      <vt:lpstr>築夢目標：自己如何種出黃豆？ 執行方式：黃豆種子少許，回收的牙線盒，少許棉花，土和水。(我用了2種 種植方法來做比較）</vt:lpstr>
      <vt:lpstr>拍個照 做個記錄：</vt:lpstr>
      <vt:lpstr>豆子的成長過程中需要：水份</vt:lpstr>
      <vt:lpstr>豆子的成長過程中也需要空氣</vt:lpstr>
      <vt:lpstr>豆子的生長也需要光照</vt:lpstr>
      <vt:lpstr>全日照種植</vt:lpstr>
      <vt:lpstr>黃豆的用途</vt:lpstr>
      <vt:lpstr>種植心得</vt:lpstr>
      <vt:lpstr>豐富的豆類製品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黃豆的一生</dc:title>
  <dc:creator>成</dc:creator>
  <cp:lastModifiedBy>Windows 使用者</cp:lastModifiedBy>
  <cp:revision>55</cp:revision>
  <dcterms:created xsi:type="dcterms:W3CDTF">2022-08-16T00:22:37Z</dcterms:created>
  <dcterms:modified xsi:type="dcterms:W3CDTF">2022-09-13T04:51:58Z</dcterms:modified>
</cp:coreProperties>
</file>