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gqb7Jx4sUPAMHaPjA+ZYK3VOrM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75d4a968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2875d4a968f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875d4a968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2875d4a968f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875d4a968f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2875d4a968f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875d4a968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2875d4a968f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875d4a968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2875d4a968f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875d4a968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2875d4a968f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875d4a968f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2875d4a968f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875d4a968f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2875d4a968f_0_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25.png"/><Relationship Id="rId5" Type="http://schemas.openxmlformats.org/officeDocument/2006/relationships/image" Target="../media/image15.png"/><Relationship Id="rId6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35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44.png"/><Relationship Id="rId5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image" Target="../media/image37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Relationship Id="rId4" Type="http://schemas.openxmlformats.org/officeDocument/2006/relationships/image" Target="../media/image28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20.jpg"/><Relationship Id="rId8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Relationship Id="rId4" Type="http://schemas.openxmlformats.org/officeDocument/2006/relationships/image" Target="../media/image4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Relationship Id="rId4" Type="http://schemas.openxmlformats.org/officeDocument/2006/relationships/image" Target="../media/image3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Relationship Id="rId4" Type="http://schemas.openxmlformats.org/officeDocument/2006/relationships/image" Target="../media/image26.jpg"/><Relationship Id="rId5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jpg"/><Relationship Id="rId4" Type="http://schemas.openxmlformats.org/officeDocument/2006/relationships/image" Target="../media/image27.jpg"/><Relationship Id="rId5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jpg"/><Relationship Id="rId4" Type="http://schemas.openxmlformats.org/officeDocument/2006/relationships/image" Target="../media/image43.png"/><Relationship Id="rId5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g"/><Relationship Id="rId4" Type="http://schemas.openxmlformats.org/officeDocument/2006/relationships/image" Target="../media/image29.jpg"/><Relationship Id="rId5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jpg"/><Relationship Id="rId4" Type="http://schemas.openxmlformats.org/officeDocument/2006/relationships/image" Target="../media/image36.jpg"/><Relationship Id="rId5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2.jpg"/><Relationship Id="rId5" Type="http://schemas.openxmlformats.org/officeDocument/2006/relationships/image" Target="../media/image4.jpg"/><Relationship Id="rId6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9.jpg"/><Relationship Id="rId5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8.jpg"/><Relationship Id="rId5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34.png"/><Relationship Id="rId5" Type="http://schemas.openxmlformats.org/officeDocument/2006/relationships/image" Target="../media/image17.png"/><Relationship Id="rId6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"/>
            <a:ext cx="1219017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rial"/>
              <a:buNone/>
            </a:pPr>
            <a:r>
              <a:rPr b="1" lang="zh-TW" sz="11000">
                <a:latin typeface="Arial"/>
                <a:ea typeface="Arial"/>
                <a:cs typeface="Arial"/>
                <a:sym typeface="Arial"/>
              </a:rPr>
              <a:t>我的荳牛計畫</a:t>
            </a:r>
            <a:endParaRPr/>
          </a:p>
        </p:txBody>
      </p:sp>
      <p:sp>
        <p:nvSpPr>
          <p:cNvPr id="86" name="Google Shape;86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t/>
            </a:r>
            <a:endParaRPr b="1" sz="5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b="1" lang="zh-TW" sz="5400">
                <a:latin typeface="Arial"/>
                <a:ea typeface="Arial"/>
                <a:cs typeface="Arial"/>
                <a:sym typeface="Arial"/>
              </a:rPr>
              <a:t>三年愛班陳筱瑜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2875d4a968f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6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2875d4a968f_0_4"/>
          <p:cNvSpPr txBox="1"/>
          <p:nvPr>
            <p:ph type="ctrTitle"/>
          </p:nvPr>
        </p:nvSpPr>
        <p:spPr>
          <a:xfrm>
            <a:off x="1524000" y="60336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Arial"/>
              <a:buNone/>
            </a:pPr>
            <a:r>
              <a:rPr b="1" lang="zh-TW" sz="10000">
                <a:latin typeface="Arial"/>
                <a:ea typeface="Arial"/>
                <a:cs typeface="Arial"/>
                <a:sym typeface="Arial"/>
              </a:rPr>
              <a:t>封閉式研究紀錄</a:t>
            </a:r>
            <a:endParaRPr/>
          </a:p>
        </p:txBody>
      </p:sp>
      <p:sp>
        <p:nvSpPr>
          <p:cNvPr id="163" name="Google Shape;163;g2875d4a968f_0_4"/>
          <p:cNvSpPr txBox="1"/>
          <p:nvPr>
            <p:ph idx="1" type="subTitle"/>
          </p:nvPr>
        </p:nvSpPr>
        <p:spPr>
          <a:xfrm>
            <a:off x="363350" y="1851025"/>
            <a:ext cx="52113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6/25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一、</a:t>
            </a: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2號</a:t>
            </a: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砂糖豆苗被吃掉。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二、</a:t>
            </a: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箱子裡有紅色大便，4號辣椒粉區上有爬痕，所以蝸牛會吃辣椒粉。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g2875d4a968f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111050" y="1521750"/>
            <a:ext cx="2741699" cy="381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2875d4a968f_0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4300" y="3506714"/>
            <a:ext cx="1560600" cy="194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875d4a968f_0_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84301" y="2058173"/>
            <a:ext cx="1560599" cy="1241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2875d4a968f_0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6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2875d4a968f_0_17"/>
          <p:cNvSpPr txBox="1"/>
          <p:nvPr>
            <p:ph type="ctrTitle"/>
          </p:nvPr>
        </p:nvSpPr>
        <p:spPr>
          <a:xfrm>
            <a:off x="1524000" y="60336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Arial"/>
              <a:buNone/>
            </a:pPr>
            <a:r>
              <a:rPr b="1" lang="zh-TW" sz="10000">
                <a:latin typeface="Arial"/>
                <a:ea typeface="Arial"/>
                <a:cs typeface="Arial"/>
                <a:sym typeface="Arial"/>
              </a:rPr>
              <a:t>封閉式研究紀錄</a:t>
            </a:r>
            <a:endParaRPr/>
          </a:p>
        </p:txBody>
      </p:sp>
      <p:sp>
        <p:nvSpPr>
          <p:cNvPr id="173" name="Google Shape;173;g2875d4a968f_0_17"/>
          <p:cNvSpPr txBox="1"/>
          <p:nvPr>
            <p:ph idx="1" type="subTitle"/>
          </p:nvPr>
        </p:nvSpPr>
        <p:spPr>
          <a:xfrm>
            <a:off x="488826" y="2048325"/>
            <a:ext cx="4257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6/26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一、2號</a:t>
            </a: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砂糖和4號辣椒粉區豆苗被吃掉。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二、1號鹽巴區死掉兩隻蝸牛。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g2875d4a968f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5825" y="2275400"/>
            <a:ext cx="3853824" cy="299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2875d4a968f_0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65920" y="2259076"/>
            <a:ext cx="2682949" cy="210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g2875d4a968f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6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2875d4a968f_0_28"/>
          <p:cNvSpPr txBox="1"/>
          <p:nvPr>
            <p:ph type="ctrTitle"/>
          </p:nvPr>
        </p:nvSpPr>
        <p:spPr>
          <a:xfrm>
            <a:off x="1524000" y="60336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Arial"/>
              <a:buNone/>
            </a:pPr>
            <a:r>
              <a:rPr b="1" lang="zh-TW" sz="10000">
                <a:latin typeface="Arial"/>
                <a:ea typeface="Arial"/>
                <a:cs typeface="Arial"/>
                <a:sym typeface="Arial"/>
              </a:rPr>
              <a:t>封閉式研究紀錄</a:t>
            </a:r>
            <a:endParaRPr/>
          </a:p>
        </p:txBody>
      </p:sp>
      <p:sp>
        <p:nvSpPr>
          <p:cNvPr id="182" name="Google Shape;182;g2875d4a968f_0_28"/>
          <p:cNvSpPr txBox="1"/>
          <p:nvPr>
            <p:ph idx="1" type="subTitle"/>
          </p:nvPr>
        </p:nvSpPr>
        <p:spPr>
          <a:xfrm>
            <a:off x="488826" y="2275400"/>
            <a:ext cx="4257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6/27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一、1號</a:t>
            </a: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鹽巴區盆栽被撞倒，豆苗被吃。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二、9號暖暖包粉區盆栽上死一隻蝸牛。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g2875d4a968f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7575" y="2259073"/>
            <a:ext cx="4256998" cy="330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2875d4a968f_0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20924" y="2259075"/>
            <a:ext cx="2237676" cy="2129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2875d4a968f_0_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6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2875d4a968f_0_38"/>
          <p:cNvSpPr txBox="1"/>
          <p:nvPr>
            <p:ph type="ctrTitle"/>
          </p:nvPr>
        </p:nvSpPr>
        <p:spPr>
          <a:xfrm>
            <a:off x="1387725" y="240043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Arial"/>
              <a:buNone/>
            </a:pPr>
            <a:r>
              <a:rPr b="1" lang="zh-TW" sz="10000">
                <a:latin typeface="Arial"/>
                <a:ea typeface="Arial"/>
                <a:cs typeface="Arial"/>
                <a:sym typeface="Arial"/>
              </a:rPr>
              <a:t>封閉式研究紀錄</a:t>
            </a:r>
            <a:endParaRPr/>
          </a:p>
        </p:txBody>
      </p:sp>
      <p:sp>
        <p:nvSpPr>
          <p:cNvPr id="191" name="Google Shape;191;g2875d4a968f_0_38"/>
          <p:cNvSpPr txBox="1"/>
          <p:nvPr>
            <p:ph idx="1" type="subTitle"/>
          </p:nvPr>
        </p:nvSpPr>
        <p:spPr>
          <a:xfrm>
            <a:off x="488825" y="2002900"/>
            <a:ext cx="44649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6/28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一、4號</a:t>
            </a: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辣椒粉發霉。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二、7號麵粉區出現一些白色大便。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t/>
            </a:r>
            <a:endParaRPr b="1" sz="3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g2875d4a968f_0_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3732" y="2145526"/>
            <a:ext cx="3948820" cy="292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875d4a968f_0_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10250" y="1725850"/>
            <a:ext cx="2680099" cy="220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875d4a968f_0_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10250" y="4085478"/>
            <a:ext cx="2680101" cy="1834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6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0"/>
          <p:cNvSpPr txBox="1"/>
          <p:nvPr>
            <p:ph type="ctrTitle"/>
          </p:nvPr>
        </p:nvSpPr>
        <p:spPr>
          <a:xfrm>
            <a:off x="1524000" y="398993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rial"/>
              <a:buNone/>
            </a:pPr>
            <a:r>
              <a:rPr b="1" lang="zh-TW" sz="10000">
                <a:latin typeface="Arial"/>
                <a:ea typeface="Arial"/>
                <a:cs typeface="Arial"/>
                <a:sym typeface="Arial"/>
              </a:rPr>
              <a:t>封閉式</a:t>
            </a:r>
            <a:r>
              <a:rPr b="1" lang="zh-TW" sz="10000">
                <a:latin typeface="Arial"/>
                <a:ea typeface="Arial"/>
                <a:cs typeface="Arial"/>
                <a:sym typeface="Arial"/>
              </a:rPr>
              <a:t>研究結果</a:t>
            </a:r>
            <a:endParaRPr sz="10000"/>
          </a:p>
        </p:txBody>
      </p:sp>
      <p:sp>
        <p:nvSpPr>
          <p:cNvPr id="201" name="Google Shape;201;p10"/>
          <p:cNvSpPr txBox="1"/>
          <p:nvPr>
            <p:ph idx="1" type="subTitle"/>
          </p:nvPr>
        </p:nvSpPr>
        <p:spPr>
          <a:xfrm>
            <a:off x="816300" y="2054700"/>
            <a:ext cx="105594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觀察了五天</a:t>
            </a: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我</a:t>
            </a: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發現</a:t>
            </a: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：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一、</a:t>
            </a: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蝸牛會吃麵粉和辣椒粉。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二、鹽巴和暖暖包粉對蝸牛有傷害性。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三、3號胡椒粉、5號小蘇打粉、6號洗衣粉盆栽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       沒有蝸牛爬上去，算是有保護豆苗的功能。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t/>
            </a:r>
            <a:endParaRPr b="1" sz="3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7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1"/>
          <p:cNvSpPr txBox="1"/>
          <p:nvPr>
            <p:ph type="ctrTitle"/>
          </p:nvPr>
        </p:nvSpPr>
        <p:spPr>
          <a:xfrm>
            <a:off x="1524000" y="603368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</a:pPr>
            <a:r>
              <a:rPr b="1" lang="zh-TW" sz="9000">
                <a:latin typeface="Arial"/>
                <a:ea typeface="Arial"/>
                <a:cs typeface="Arial"/>
                <a:sym typeface="Arial"/>
              </a:rPr>
              <a:t>開放式研究過程1</a:t>
            </a:r>
            <a:endParaRPr b="1" sz="9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1"/>
          <p:cNvSpPr txBox="1"/>
          <p:nvPr>
            <p:ph idx="1" type="subTitle"/>
          </p:nvPr>
        </p:nvSpPr>
        <p:spPr>
          <a:xfrm>
            <a:off x="488831" y="2275393"/>
            <a:ext cx="560717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我們先用塑膠板挖洞將豆苗依九宮格放置，再用粉末圈起來保護，放在家門口，連續觀察五天。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2993" y="2259131"/>
            <a:ext cx="2754690" cy="4157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7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2"/>
          <p:cNvSpPr txBox="1"/>
          <p:nvPr>
            <p:ph type="ctrTitle"/>
          </p:nvPr>
        </p:nvSpPr>
        <p:spPr>
          <a:xfrm>
            <a:off x="1524000" y="603368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</a:pPr>
            <a:r>
              <a:rPr b="1" lang="zh-TW" sz="9000">
                <a:latin typeface="Arial"/>
                <a:ea typeface="Arial"/>
                <a:cs typeface="Arial"/>
                <a:sym typeface="Arial"/>
              </a:rPr>
              <a:t>開放式研究紀錄1</a:t>
            </a:r>
            <a:endParaRPr/>
          </a:p>
        </p:txBody>
      </p:sp>
      <p:pic>
        <p:nvPicPr>
          <p:cNvPr id="216" name="Google Shape;21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429" y="2259131"/>
            <a:ext cx="2237112" cy="2982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94759" y="2259131"/>
            <a:ext cx="2237111" cy="2982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40563" y="2259135"/>
            <a:ext cx="2237108" cy="298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60889" y="2264161"/>
            <a:ext cx="2237108" cy="29821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花瓶, 植物, 靜物寫生, 藝術 的圖片&#10;&#10;自動產生的描述" id="220" name="Google Shape;220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15088" y="2259134"/>
            <a:ext cx="2237109" cy="2982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7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3"/>
          <p:cNvSpPr txBox="1"/>
          <p:nvPr>
            <p:ph type="ctrTitle"/>
          </p:nvPr>
        </p:nvSpPr>
        <p:spPr>
          <a:xfrm>
            <a:off x="1524000" y="603368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</a:pPr>
            <a:r>
              <a:rPr b="1" lang="zh-TW" sz="9000">
                <a:latin typeface="Arial"/>
                <a:ea typeface="Arial"/>
                <a:cs typeface="Arial"/>
                <a:sym typeface="Arial"/>
              </a:rPr>
              <a:t>開放式研究結果1</a:t>
            </a:r>
            <a:endParaRPr b="1" sz="1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 txBox="1"/>
          <p:nvPr>
            <p:ph idx="1" type="subTitle"/>
          </p:nvPr>
        </p:nvSpPr>
        <p:spPr>
          <a:xfrm>
            <a:off x="764876" y="2161171"/>
            <a:ext cx="560717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我們做開放式實驗那五天，天氣很熱，都沒有下雨，所以蝸牛都沒有出現。所有的豆苗都沒有被吃掉。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一張含有 藝術, 油畫, 地面, 戶外 的圖片&#10;&#10;自動產生的描述" id="228" name="Google Shape;22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66404" y="2161171"/>
            <a:ext cx="3575222" cy="39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7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4"/>
          <p:cNvSpPr txBox="1"/>
          <p:nvPr>
            <p:ph type="ctrTitle"/>
          </p:nvPr>
        </p:nvSpPr>
        <p:spPr>
          <a:xfrm>
            <a:off x="1524000" y="603368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</a:pPr>
            <a:r>
              <a:rPr b="1" lang="zh-TW" sz="9000">
                <a:latin typeface="Arial"/>
                <a:ea typeface="Arial"/>
                <a:cs typeface="Arial"/>
                <a:sym typeface="Arial"/>
              </a:rPr>
              <a:t>開放式研究過程2</a:t>
            </a:r>
            <a:endParaRPr b="1" sz="9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4"/>
          <p:cNvSpPr txBox="1"/>
          <p:nvPr>
            <p:ph idx="1" type="subTitle"/>
          </p:nvPr>
        </p:nvSpPr>
        <p:spPr>
          <a:xfrm>
            <a:off x="488831" y="2275393"/>
            <a:ext cx="560717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七月份開放式研究因為天氣炎熱，又沒下雨，蝸牛都沒有出現。我們決定八月再進行一次實驗。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一張含有 人員, 服裝, 植物, 幼兒 的圖片&#10;&#10;自動產生的描述" id="236" name="Google Shape;23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84832" y="2275393"/>
            <a:ext cx="3404742" cy="4320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7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5"/>
          <p:cNvSpPr txBox="1"/>
          <p:nvPr>
            <p:ph type="ctrTitle"/>
          </p:nvPr>
        </p:nvSpPr>
        <p:spPr>
          <a:xfrm>
            <a:off x="1524000" y="376293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</a:pPr>
            <a:r>
              <a:rPr b="1" lang="zh-TW" sz="9000">
                <a:latin typeface="Arial"/>
                <a:ea typeface="Arial"/>
                <a:cs typeface="Arial"/>
                <a:sym typeface="Arial"/>
              </a:rPr>
              <a:t>開放式研究紀錄2</a:t>
            </a:r>
            <a:endParaRPr/>
          </a:p>
        </p:txBody>
      </p:sp>
      <p:pic>
        <p:nvPicPr>
          <p:cNvPr descr="一張含有 氣體, 胭脂紅, rust, 紅色 的圖片&#10;&#10;自動產生的描述" id="243" name="Google Shape;24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5562" y="2032009"/>
            <a:ext cx="2296934" cy="306188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5"/>
          <p:cNvSpPr txBox="1"/>
          <p:nvPr>
            <p:ph idx="1" type="subTitle"/>
          </p:nvPr>
        </p:nvSpPr>
        <p:spPr>
          <a:xfrm>
            <a:off x="703975" y="2032000"/>
            <a:ext cx="5205600" cy="26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8/19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一、傍晚下雨，1號區鹽巴和2號區砂糖有融化現象。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二、有蝸牛和蟑螂在7號區吃麵粉。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558481" y="2032000"/>
            <a:ext cx="2809375" cy="306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7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>
            <p:ph type="ctrTitle"/>
          </p:nvPr>
        </p:nvSpPr>
        <p:spPr>
          <a:xfrm>
            <a:off x="1524000" y="603368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rial"/>
              <a:buNone/>
            </a:pPr>
            <a:r>
              <a:rPr b="1" lang="zh-TW" sz="11000">
                <a:latin typeface="Arial"/>
                <a:ea typeface="Arial"/>
                <a:cs typeface="Arial"/>
                <a:sym typeface="Arial"/>
              </a:rPr>
              <a:t>計畫動機</a:t>
            </a:r>
            <a:endParaRPr/>
          </a:p>
        </p:txBody>
      </p:sp>
      <p:sp>
        <p:nvSpPr>
          <p:cNvPr id="93" name="Google Shape;93;p2"/>
          <p:cNvSpPr txBox="1"/>
          <p:nvPr>
            <p:ph idx="1" type="subTitle"/>
          </p:nvPr>
        </p:nvSpPr>
        <p:spPr>
          <a:xfrm>
            <a:off x="1524000" y="2259131"/>
            <a:ext cx="4572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因為我種的綠豆芽被蝸牛吃掉了，所以我想要找出讓綠豆芽不會被吃掉的方法。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一張含有 蝸牛, 無脊椎動物, 軟體動物, 戶外 的圖片&#10;&#10;自動產生的描述" id="94" name="Google Shape;9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5085" y="2486873"/>
            <a:ext cx="4681805" cy="3512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g2875d4a968f_0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6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2875d4a968f_0_48"/>
          <p:cNvSpPr txBox="1"/>
          <p:nvPr>
            <p:ph type="ctrTitle"/>
          </p:nvPr>
        </p:nvSpPr>
        <p:spPr>
          <a:xfrm>
            <a:off x="1524000" y="60336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</a:pPr>
            <a:r>
              <a:rPr b="1" lang="zh-TW" sz="9000">
                <a:latin typeface="Arial"/>
                <a:ea typeface="Arial"/>
                <a:cs typeface="Arial"/>
                <a:sym typeface="Arial"/>
              </a:rPr>
              <a:t>開放式研究紀錄2</a:t>
            </a:r>
            <a:endParaRPr/>
          </a:p>
        </p:txBody>
      </p:sp>
      <p:pic>
        <p:nvPicPr>
          <p:cNvPr descr="一張含有 建築, 紅色, 戶外, 門 的圖片&#10;&#10;自動產生的描述" id="252" name="Google Shape;252;g2875d4a968f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04939" y="2259123"/>
            <a:ext cx="2305842" cy="307376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2875d4a968f_0_48"/>
          <p:cNvSpPr txBox="1"/>
          <p:nvPr>
            <p:ph idx="1" type="subTitle"/>
          </p:nvPr>
        </p:nvSpPr>
        <p:spPr>
          <a:xfrm>
            <a:off x="1229499" y="2259125"/>
            <a:ext cx="53598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8/20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豆芽都在，麵粉被蝸牛和蟑螂吃得一乾二淨。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g2875d4a968f_0_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26398" y="2280129"/>
            <a:ext cx="2111651" cy="2297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g2875d4a968f_0_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6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2875d4a968f_0_58"/>
          <p:cNvSpPr txBox="1"/>
          <p:nvPr>
            <p:ph type="ctrTitle"/>
          </p:nvPr>
        </p:nvSpPr>
        <p:spPr>
          <a:xfrm>
            <a:off x="1524000" y="60336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</a:pPr>
            <a:r>
              <a:rPr b="1" lang="zh-TW" sz="9000">
                <a:latin typeface="Arial"/>
                <a:ea typeface="Arial"/>
                <a:cs typeface="Arial"/>
                <a:sym typeface="Arial"/>
              </a:rPr>
              <a:t>開放式研究紀錄2</a:t>
            </a:r>
            <a:endParaRPr/>
          </a:p>
        </p:txBody>
      </p:sp>
      <p:sp>
        <p:nvSpPr>
          <p:cNvPr id="261" name="Google Shape;261;g2875d4a968f_0_58"/>
          <p:cNvSpPr txBox="1"/>
          <p:nvPr>
            <p:ph idx="1" type="subTitle"/>
          </p:nvPr>
        </p:nvSpPr>
        <p:spPr>
          <a:xfrm>
            <a:off x="772100" y="2259125"/>
            <a:ext cx="57021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8/21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一、4號</a:t>
            </a: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辣椒粉區豆芽被吃。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二、1號鹽巴區出現蝸牛，到了晚上就看起來像死掉了。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g2875d4a968f_0_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4211" y="2259075"/>
            <a:ext cx="3031700" cy="3704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2875d4a968f_0_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82625" y="2259075"/>
            <a:ext cx="1890503" cy="370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2875d4a968f_0_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6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2875d4a968f_0_68"/>
          <p:cNvSpPr txBox="1"/>
          <p:nvPr>
            <p:ph type="ctrTitle"/>
          </p:nvPr>
        </p:nvSpPr>
        <p:spPr>
          <a:xfrm>
            <a:off x="1524000" y="60336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</a:pPr>
            <a:r>
              <a:rPr b="1" lang="zh-TW" sz="9000">
                <a:latin typeface="Arial"/>
                <a:ea typeface="Arial"/>
                <a:cs typeface="Arial"/>
                <a:sym typeface="Arial"/>
              </a:rPr>
              <a:t>開放式研究紀錄2</a:t>
            </a:r>
            <a:endParaRPr/>
          </a:p>
        </p:txBody>
      </p:sp>
      <p:pic>
        <p:nvPicPr>
          <p:cNvPr descr="一張含有 藝術, 胭脂紅, 虞美人, 靜物寫生 的圖片&#10;&#10;自動產生的描述" id="270" name="Google Shape;270;g2875d4a968f_0_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55184" y="2259072"/>
            <a:ext cx="2312359" cy="308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2875d4a968f_0_68"/>
          <p:cNvSpPr txBox="1"/>
          <p:nvPr>
            <p:ph idx="1" type="subTitle"/>
          </p:nvPr>
        </p:nvSpPr>
        <p:spPr>
          <a:xfrm>
            <a:off x="1229499" y="2259125"/>
            <a:ext cx="5901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8/22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一、4號</a:t>
            </a: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辣椒粉區、7號麵粉區的豆芽被吃掉。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二、1</a:t>
            </a: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號鹽巴區的蝸牛不見了，有可能牠沒有死掉。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g2875d4a968f_0_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02377" y="2259125"/>
            <a:ext cx="1274699" cy="4060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g2875d4a968f_0_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6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2875d4a968f_0_78"/>
          <p:cNvSpPr txBox="1"/>
          <p:nvPr>
            <p:ph type="ctrTitle"/>
          </p:nvPr>
        </p:nvSpPr>
        <p:spPr>
          <a:xfrm>
            <a:off x="1524000" y="60336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</a:pPr>
            <a:r>
              <a:rPr b="1" lang="zh-TW" sz="9000">
                <a:latin typeface="Arial"/>
                <a:ea typeface="Arial"/>
                <a:cs typeface="Arial"/>
                <a:sym typeface="Arial"/>
              </a:rPr>
              <a:t>開放式研究紀錄2</a:t>
            </a:r>
            <a:endParaRPr/>
          </a:p>
        </p:txBody>
      </p:sp>
      <p:pic>
        <p:nvPicPr>
          <p:cNvPr descr="一張含有 藝術, 胭脂紅, 戶外, 紅色 的圖片&#10;&#10;自動產生的描述" id="279" name="Google Shape;279;g2875d4a968f_0_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10161" y="2263134"/>
            <a:ext cx="2312360" cy="308245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2875d4a968f_0_78"/>
          <p:cNvSpPr txBox="1"/>
          <p:nvPr>
            <p:ph idx="1" type="subTitle"/>
          </p:nvPr>
        </p:nvSpPr>
        <p:spPr>
          <a:xfrm>
            <a:off x="908350" y="2259125"/>
            <a:ext cx="56229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8/23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一、</a:t>
            </a: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4號辣椒粉區、7號麵粉區的豆芽被吃掉。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二、天氣很熱，都沒有下雨，1號區濕掉的鹽巴又變乾了。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g2875d4a968f_0_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01676" y="2263137"/>
            <a:ext cx="2201125" cy="233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7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6"/>
          <p:cNvSpPr txBox="1"/>
          <p:nvPr>
            <p:ph type="ctrTitle"/>
          </p:nvPr>
        </p:nvSpPr>
        <p:spPr>
          <a:xfrm>
            <a:off x="1524000" y="106093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</a:pPr>
            <a:r>
              <a:rPr b="1" lang="zh-TW" sz="8000">
                <a:latin typeface="Arial"/>
                <a:ea typeface="Arial"/>
                <a:cs typeface="Arial"/>
                <a:sym typeface="Arial"/>
              </a:rPr>
              <a:t>開放式研究結果1+2</a:t>
            </a:r>
            <a:endParaRPr sz="5000"/>
          </a:p>
        </p:txBody>
      </p:sp>
      <p:sp>
        <p:nvSpPr>
          <p:cNvPr id="288" name="Google Shape;288;p16"/>
          <p:cNvSpPr txBox="1"/>
          <p:nvPr>
            <p:ph idx="1" type="subTitle"/>
          </p:nvPr>
        </p:nvSpPr>
        <p:spPr>
          <a:xfrm>
            <a:off x="1524000" y="1761800"/>
            <a:ext cx="98304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一、這個實驗開放式研究很受天氣影響，太熱又不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       下雨的那幾天蝸牛就不會出現。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二、</a:t>
            </a: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比較封閉式實驗和開放式實驗的結果：</a:t>
            </a: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4號辣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       椒粉區和7號麵粉區的豆苗被吃掉，所以蝸牛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       不怕這兩種粉末；</a:t>
            </a: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胡椒粉、小蘇打粉、洗衣粉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       有保護豆苗的功能。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7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7"/>
          <p:cNvSpPr txBox="1"/>
          <p:nvPr>
            <p:ph type="ctrTitle"/>
          </p:nvPr>
        </p:nvSpPr>
        <p:spPr>
          <a:xfrm>
            <a:off x="1524000" y="421693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rial"/>
              <a:buNone/>
            </a:pPr>
            <a:r>
              <a:rPr b="1" lang="zh-TW" sz="11000">
                <a:latin typeface="Arial"/>
                <a:ea typeface="Arial"/>
                <a:cs typeface="Arial"/>
                <a:sym typeface="Arial"/>
              </a:rPr>
              <a:t>計畫心得</a:t>
            </a:r>
            <a:endParaRPr/>
          </a:p>
        </p:txBody>
      </p:sp>
      <p:sp>
        <p:nvSpPr>
          <p:cNvPr id="295" name="Google Shape;295;p17"/>
          <p:cNvSpPr txBox="1"/>
          <p:nvPr>
            <p:ph idx="1" type="subTitle"/>
          </p:nvPr>
        </p:nvSpPr>
        <p:spPr>
          <a:xfrm>
            <a:off x="1226275" y="1941225"/>
            <a:ext cx="102417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一、很難想像</a:t>
            </a: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蝸牛會吃辣椒粉。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二、開放式實驗豆苗被吃得比較少，是因為蝸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       牛有庭院其他植物嫩葉可以選擇，不一定 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       要吃綠豆芽，有得選就不必去冒險。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7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/>
          <p:nvPr>
            <p:ph type="ctrTitle"/>
          </p:nvPr>
        </p:nvSpPr>
        <p:spPr>
          <a:xfrm>
            <a:off x="1524000" y="603368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rial"/>
              <a:buNone/>
            </a:pPr>
            <a:r>
              <a:rPr b="1" lang="zh-TW" sz="11000">
                <a:latin typeface="Arial"/>
                <a:ea typeface="Arial"/>
                <a:cs typeface="Arial"/>
                <a:sym typeface="Arial"/>
              </a:rPr>
              <a:t>計畫目標</a:t>
            </a:r>
            <a:endParaRPr/>
          </a:p>
        </p:txBody>
      </p:sp>
      <p:sp>
        <p:nvSpPr>
          <p:cNvPr id="101" name="Google Shape;101;p3"/>
          <p:cNvSpPr txBox="1"/>
          <p:nvPr>
            <p:ph idx="1" type="subTitle"/>
          </p:nvPr>
        </p:nvSpPr>
        <p:spPr>
          <a:xfrm>
            <a:off x="1524000" y="2259131"/>
            <a:ext cx="4572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將生活中可以拿得到的粉末把豆苗圍成一圈，看看哪種粉末能夠保護豆苗不被蝸牛吃掉。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3124" y="2259125"/>
            <a:ext cx="3065225" cy="391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7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4"/>
          <p:cNvSpPr txBox="1"/>
          <p:nvPr>
            <p:ph type="ctrTitle"/>
          </p:nvPr>
        </p:nvSpPr>
        <p:spPr>
          <a:xfrm>
            <a:off x="1524000" y="603368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rial"/>
              <a:buNone/>
            </a:pPr>
            <a:r>
              <a:rPr b="1" lang="zh-TW" sz="11000">
                <a:latin typeface="Arial"/>
                <a:ea typeface="Arial"/>
                <a:cs typeface="Arial"/>
                <a:sym typeface="Arial"/>
              </a:rPr>
              <a:t>準備工作1</a:t>
            </a:r>
            <a:endParaRPr b="1" sz="1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"/>
          <p:cNvSpPr txBox="1"/>
          <p:nvPr>
            <p:ph idx="1" type="subTitle"/>
          </p:nvPr>
        </p:nvSpPr>
        <p:spPr>
          <a:xfrm>
            <a:off x="488831" y="2275393"/>
            <a:ext cx="560717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我準備的粉末有鹽巴、砂糖、胡椒粉、辣椒粉、小蘇打粉、洗衣粉、麵粉、貓砂、暖暖包粉，等九種粉末。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71969" y="2259131"/>
            <a:ext cx="4186192" cy="3907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9" y="-146649"/>
            <a:ext cx="1219017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5"/>
          <p:cNvSpPr txBox="1"/>
          <p:nvPr>
            <p:ph type="ctrTitle"/>
          </p:nvPr>
        </p:nvSpPr>
        <p:spPr>
          <a:xfrm>
            <a:off x="1524000" y="603368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rial"/>
              <a:buNone/>
            </a:pPr>
            <a:r>
              <a:rPr b="1" lang="zh-TW" sz="11000">
                <a:latin typeface="Arial"/>
                <a:ea typeface="Arial"/>
                <a:cs typeface="Arial"/>
                <a:sym typeface="Arial"/>
              </a:rPr>
              <a:t>準備工作2</a:t>
            </a:r>
            <a:endParaRPr b="1" sz="1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5"/>
          <p:cNvSpPr txBox="1"/>
          <p:nvPr>
            <p:ph idx="1" type="subTitle"/>
          </p:nvPr>
        </p:nvSpPr>
        <p:spPr>
          <a:xfrm>
            <a:off x="488831" y="2182483"/>
            <a:ext cx="3591463" cy="33297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種九杯綠豆。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73260" y="2174206"/>
            <a:ext cx="3061010" cy="408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7843" y="3049088"/>
            <a:ext cx="3294547" cy="247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82287" y="2593296"/>
            <a:ext cx="4109000" cy="3082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9" y="-146649"/>
            <a:ext cx="1219017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6"/>
          <p:cNvSpPr txBox="1"/>
          <p:nvPr>
            <p:ph type="ctrTitle"/>
          </p:nvPr>
        </p:nvSpPr>
        <p:spPr>
          <a:xfrm>
            <a:off x="1524000" y="603368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rial"/>
              <a:buNone/>
            </a:pPr>
            <a:r>
              <a:rPr b="1" lang="zh-TW" sz="11000">
                <a:latin typeface="Arial"/>
                <a:ea typeface="Arial"/>
                <a:cs typeface="Arial"/>
                <a:sym typeface="Arial"/>
              </a:rPr>
              <a:t>準備工作3</a:t>
            </a:r>
            <a:endParaRPr b="1" sz="1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6"/>
          <p:cNvSpPr txBox="1"/>
          <p:nvPr>
            <p:ph idx="1" type="subTitle"/>
          </p:nvPr>
        </p:nvSpPr>
        <p:spPr>
          <a:xfrm>
            <a:off x="488831" y="2182483"/>
            <a:ext cx="3591463" cy="33297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一個置物箱。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七隻蝸牛‧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(封閉式實驗)</a:t>
            </a:r>
            <a:endParaRPr/>
          </a:p>
        </p:txBody>
      </p:sp>
      <p:pic>
        <p:nvPicPr>
          <p:cNvPr id="128" name="Google Shape;12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4802" y="2182483"/>
            <a:ext cx="2620429" cy="34931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垃圾桶, 簽名、標誌, 戶外 的圖片&#10;&#10;自動產生的描述" id="129" name="Google Shape;12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30433" y="2182483"/>
            <a:ext cx="2620429" cy="3493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7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7"/>
          <p:cNvSpPr txBox="1"/>
          <p:nvPr>
            <p:ph type="ctrTitle"/>
          </p:nvPr>
        </p:nvSpPr>
        <p:spPr>
          <a:xfrm>
            <a:off x="1524000" y="603368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rial"/>
              <a:buNone/>
            </a:pPr>
            <a:r>
              <a:rPr b="1" lang="zh-TW" sz="11000">
                <a:latin typeface="Arial"/>
                <a:ea typeface="Arial"/>
                <a:cs typeface="Arial"/>
                <a:sym typeface="Arial"/>
              </a:rPr>
              <a:t>準備工作4</a:t>
            </a:r>
            <a:endParaRPr b="1" sz="1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7"/>
          <p:cNvSpPr txBox="1"/>
          <p:nvPr>
            <p:ph idx="1" type="subTitle"/>
          </p:nvPr>
        </p:nvSpPr>
        <p:spPr>
          <a:xfrm>
            <a:off x="488831" y="2275392"/>
            <a:ext cx="5607170" cy="3745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t/>
            </a:r>
            <a:endParaRPr b="1" sz="3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(開放式實驗)</a:t>
            </a:r>
            <a:endParaRPr/>
          </a:p>
        </p:txBody>
      </p:sp>
      <p:pic>
        <p:nvPicPr>
          <p:cNvPr descr="一張含有 藝術, 花, 虞美人, 魔力紅 的圖片&#10;&#10;自動產生的描述" id="137" name="Google Shape;13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4819" y="2275392"/>
            <a:ext cx="2930013" cy="35445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服裝, 人員, 植物, 幼兒 的圖片&#10;&#10;自動產生的描述" id="138" name="Google Shape;13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09602" y="2323201"/>
            <a:ext cx="4662293" cy="3496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7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8"/>
          <p:cNvSpPr txBox="1"/>
          <p:nvPr>
            <p:ph type="ctrTitle"/>
          </p:nvPr>
        </p:nvSpPr>
        <p:spPr>
          <a:xfrm>
            <a:off x="1524000" y="603368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Arial"/>
              <a:buNone/>
            </a:pPr>
            <a:r>
              <a:rPr b="1" lang="zh-TW" sz="10000">
                <a:latin typeface="Arial"/>
                <a:ea typeface="Arial"/>
                <a:cs typeface="Arial"/>
                <a:sym typeface="Arial"/>
              </a:rPr>
              <a:t>封閉式研究過程</a:t>
            </a:r>
            <a:endParaRPr/>
          </a:p>
        </p:txBody>
      </p:sp>
      <p:sp>
        <p:nvSpPr>
          <p:cNvPr id="145" name="Google Shape;145;p8"/>
          <p:cNvSpPr txBox="1"/>
          <p:nvPr>
            <p:ph idx="1" type="subTitle"/>
          </p:nvPr>
        </p:nvSpPr>
        <p:spPr>
          <a:xfrm>
            <a:off x="488831" y="2275393"/>
            <a:ext cx="560717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800">
                <a:latin typeface="Arial"/>
                <a:ea typeface="Arial"/>
                <a:cs typeface="Arial"/>
                <a:sym typeface="Arial"/>
              </a:rPr>
              <a:t>我們先用大整理箱將豆苗依九宮格放置，再用粉末圈起來保護，放入七隻蝸牛，連續觀察五天。</a:t>
            </a:r>
            <a:endParaRPr b="1" sz="3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64315" y="2275393"/>
            <a:ext cx="2846602" cy="4000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017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9"/>
          <p:cNvSpPr txBox="1"/>
          <p:nvPr>
            <p:ph type="ctrTitle"/>
          </p:nvPr>
        </p:nvSpPr>
        <p:spPr>
          <a:xfrm>
            <a:off x="1524000" y="603368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Arial"/>
              <a:buNone/>
            </a:pPr>
            <a:r>
              <a:rPr b="1" lang="zh-TW" sz="10000">
                <a:latin typeface="Arial"/>
                <a:ea typeface="Arial"/>
                <a:cs typeface="Arial"/>
                <a:sym typeface="Arial"/>
              </a:rPr>
              <a:t>封閉式研究紀錄</a:t>
            </a:r>
            <a:endParaRPr/>
          </a:p>
        </p:txBody>
      </p:sp>
      <p:sp>
        <p:nvSpPr>
          <p:cNvPr id="153" name="Google Shape;153;p9"/>
          <p:cNvSpPr txBox="1"/>
          <p:nvPr>
            <p:ph idx="1" type="subTitle"/>
          </p:nvPr>
        </p:nvSpPr>
        <p:spPr>
          <a:xfrm>
            <a:off x="488825" y="1923275"/>
            <a:ext cx="32694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6/24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b="1" lang="zh-TW" sz="3400">
                <a:latin typeface="Arial"/>
                <a:ea typeface="Arial"/>
                <a:cs typeface="Arial"/>
                <a:sym typeface="Arial"/>
              </a:rPr>
              <a:t>箱子裡有白色大便，7號麵粉區上有爬痕，所以蝸牛會吃麵粉。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8488" y="2275400"/>
            <a:ext cx="3933194" cy="292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1940" y="2259115"/>
            <a:ext cx="1466275" cy="9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31950" y="3499139"/>
            <a:ext cx="1466277" cy="188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2024-08-12T02:28:00Z</dcterms:created>
  <dc:creator>patetele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3C1089B181DF4B1AB899C98989501EF6_12</vt:lpwstr>
  </property>
  <property fmtid="{D5CDD505-2E9C-101B-9397-08002B2CF9AE}" pid="3" name="KSOProductBuildVer">
    <vt:lpwstr>1033-12.2.0.18165</vt:lpwstr>
  </property>
</Properties>
</file>