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71" r:id="rId12"/>
  </p:sldIdLst>
  <p:sldSz cx="9144000" cy="5143500" type="screen16x9"/>
  <p:notesSz cx="6858000" cy="9144000"/>
  <p:embeddedFontLst>
    <p:embeddedFont>
      <p:font typeface="Archivo" pitchFamily="2" charset="0"/>
      <p:regular r:id="rId14"/>
      <p:bold r:id="rId15"/>
      <p:italic r:id="rId16"/>
      <p:boldItalic r:id="rId17"/>
    </p:embeddedFont>
    <p:embeddedFont>
      <p:font typeface="Bebas Neue" panose="02000000000000000000" pitchFamily="2" charset="0"/>
      <p:regular r:id="rId18"/>
    </p:embeddedFont>
    <p:embeddedFont>
      <p:font typeface="Lexend Deca" pitchFamily="2" charset="0"/>
      <p:regular r:id="rId19"/>
      <p:bold r:id="rId20"/>
    </p:embeddedFont>
    <p:embeddedFont>
      <p:font typeface="Microsoft JhengHei" panose="020B050204050402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1">
          <p15:clr>
            <a:srgbClr val="747775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VaOxP3591IdusYtfNza64d73q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ADBAD3-504E-4BCB-937F-788E6487DAC5}">
  <a:tblStyle styleId="{F6ADBAD3-504E-4BCB-937F-788E6487DA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29" autoAdjust="0"/>
  </p:normalViewPr>
  <p:slideViewPr>
    <p:cSldViewPr snapToGrid="0">
      <p:cViewPr>
        <p:scale>
          <a:sx n="66" d="100"/>
          <a:sy n="66" d="100"/>
        </p:scale>
        <p:origin x="-1488" y="-324"/>
      </p:cViewPr>
      <p:guideLst>
        <p:guide orient="horz" pos="16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openxmlformats.org/officeDocument/2006/relationships/font" Target="fonts/font5.fntdata" /><Relationship Id="rId3" Type="http://schemas.openxmlformats.org/officeDocument/2006/relationships/slide" Target="slides/slide2.xml" /><Relationship Id="rId21" Type="http://schemas.openxmlformats.org/officeDocument/2006/relationships/font" Target="fonts/font8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4.fntdata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font" Target="fonts/font7.fntdata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28" Type="http://customschemas.google.com/relationships/presentationmetadata" Target="metadata" /><Relationship Id="rId10" Type="http://schemas.openxmlformats.org/officeDocument/2006/relationships/slide" Target="slides/slide9.xml" /><Relationship Id="rId19" Type="http://schemas.openxmlformats.org/officeDocument/2006/relationships/font" Target="fonts/font6.fntdata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Relationship Id="rId22" Type="http://schemas.openxmlformats.org/officeDocument/2006/relationships/font" Target="fonts/font9.fntdata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765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2" name="Google Shape;8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1600" dirty="0">
                <a:solidFill>
                  <a:schemeClr val="dk1"/>
                </a:solidFill>
              </a:rPr>
              <a:t>【開始】</a:t>
            </a:r>
            <a:br>
              <a:rPr lang="zh-TW" sz="1600" dirty="0"/>
            </a:br>
            <a:r>
              <a:rPr lang="zh-TW" sz="1600" dirty="0"/>
              <a:t>各位評審、各位同學，大家好。</a:t>
            </a:r>
            <a:endParaRPr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sz="1600" dirty="0"/>
              <a:t>我的麥哲倫計畫是：「</a:t>
            </a:r>
            <a:r>
              <a:rPr lang="zh-TW" altLang="en-US" sz="16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我和阿公的手做時間</a:t>
            </a:r>
            <a:r>
              <a:rPr lang="zh-TW" sz="1600" dirty="0"/>
              <a:t>」。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1" name="Google Shape;10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sz="1400" dirty="0">
                <a:solidFill>
                  <a:srgbClr val="5038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一百多年前</a:t>
            </a:r>
            <a:r>
              <a:rPr lang="zh-TW" sz="1400" dirty="0">
                <a:solidFill>
                  <a:srgbClr val="5038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世界上第一</a:t>
            </a:r>
            <a:r>
              <a:rPr lang="zh-TW" altLang="en-US" sz="1400" dirty="0">
                <a:solidFill>
                  <a:srgbClr val="5038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</a:t>
            </a:r>
            <a:r>
              <a:rPr lang="zh-TW" sz="1400" dirty="0">
                <a:solidFill>
                  <a:srgbClr val="5038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紅綠燈在使用二十多天後</a:t>
            </a:r>
            <a:r>
              <a:rPr lang="zh-TW" altLang="en-US" sz="1400" dirty="0">
                <a:solidFill>
                  <a:srgbClr val="5038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就</a:t>
            </a:r>
            <a:r>
              <a:rPr lang="zh-TW" sz="1400" dirty="0">
                <a:solidFill>
                  <a:srgbClr val="5038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發生爆炸</a:t>
            </a:r>
            <a:r>
              <a:rPr lang="zh-TW" altLang="en-US" sz="1400" dirty="0">
                <a:solidFill>
                  <a:srgbClr val="5038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</a:t>
            </a:r>
            <a:endParaRPr sz="1400" dirty="0">
              <a:solidFill>
                <a:srgbClr val="5038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just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solidFill>
                <a:srgbClr val="5038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just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rgbClr val="5038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1" name="Google Shape;10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400">
                <a:solidFill>
                  <a:srgbClr val="5038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世界上第一盞手動紅綠兩色煤氣燈在使用二十多天後發生爆炸</a:t>
            </a:r>
            <a:endParaRPr sz="1400">
              <a:solidFill>
                <a:srgbClr val="5038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just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solidFill>
                <a:srgbClr val="5038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just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5038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7" name="Google Shape;9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800" dirty="0"/>
              <a:t>上學期運動會時教室有很多喝完的鐵鋁罐</a:t>
            </a:r>
            <a:r>
              <a:rPr lang="zh-TW" altLang="zh-TW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lang="en-US" altLang="zh-TW"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於是我向大家搜集喝完的空瓶，</a:t>
            </a:r>
            <a:endParaRPr lang="en-US" altLang="zh-TW"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打算回家做成環保紅綠燈！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0" name="Google Shape;9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以上是我的草稿圖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dirty="0"/>
              <a:t>主要用的材料是</a:t>
            </a:r>
            <a:r>
              <a:rPr lang="zh-TW" altLang="en-US" dirty="0"/>
              <a:t>鐵鋁罐</a:t>
            </a:r>
            <a:r>
              <a:rPr lang="zh-TW" dirty="0"/>
              <a:t>和壞掉的閃燈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6" name="Google Shape;10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1.</a:t>
            </a:r>
            <a:r>
              <a:rPr lang="zh-TW" altLang="en-US" dirty="0"/>
              <a:t>將</a:t>
            </a:r>
            <a:r>
              <a:rPr lang="zh-TW" altLang="en-US" sz="1100" dirty="0">
                <a:latin typeface="Microsoft JhengHei"/>
                <a:ea typeface="Microsoft JhengHei"/>
                <a:sym typeface="Microsoft JhengHei"/>
              </a:rPr>
              <a:t>鐵鋁</a:t>
            </a:r>
            <a:r>
              <a:rPr lang="zh-TW" altLang="en-US" sz="1100" dirty="0"/>
              <a:t>罐切割後放入</a:t>
            </a:r>
            <a:r>
              <a:rPr lang="en-US" altLang="zh-TW" sz="1100" dirty="0"/>
              <a:t>LED</a:t>
            </a:r>
            <a:r>
              <a:rPr lang="zh-TW" altLang="en-US" sz="1100" dirty="0"/>
              <a:t>組紅綠燈</a:t>
            </a:r>
            <a:endParaRPr lang="en-US" altLang="zh-TW"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dirty="0"/>
              <a:t>2.</a:t>
            </a:r>
            <a:r>
              <a:rPr lang="zh-TW" altLang="en-US" sz="1100" dirty="0"/>
              <a:t>八個瓶子堆成柱子</a:t>
            </a:r>
            <a:endParaRPr lang="en-US" altLang="zh-TW"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dirty="0"/>
              <a:t>3.</a:t>
            </a:r>
            <a:r>
              <a:rPr lang="zh-TW" altLang="en-US" sz="1100" dirty="0"/>
              <a:t>將紅綠燈固定在木板上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3" name="Google Shape;10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8" name="Google Shape;10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6" name="Google Shape;10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接著我要介紹我的成品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我的紅綠燈從這裡打開開關就會發亮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它主要的電源是電池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柱子是由</a:t>
            </a:r>
            <a:r>
              <a:rPr lang="zh-TW" altLang="en-US" sz="1100" dirty="0"/>
              <a:t>鐵鋁罐做成的</a:t>
            </a:r>
            <a:endParaRPr lang="en-US" altLang="zh-TW"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altLang="zh-TW"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100" dirty="0"/>
              <a:t>-----(</a:t>
            </a:r>
            <a:r>
              <a:rPr lang="zh-TW" altLang="en-US" sz="1100" dirty="0"/>
              <a:t>可選擇要不要講</a:t>
            </a:r>
            <a:r>
              <a:rPr lang="en-US" altLang="zh-TW" sz="1100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sz="1100" dirty="0"/>
              <a:t>這個是我的電路圖</a:t>
            </a:r>
            <a:endParaRPr lang="en-US" altLang="zh-TW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5" name="Google Shape;10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7"/>
          <p:cNvGrpSpPr/>
          <p:nvPr/>
        </p:nvGrpSpPr>
        <p:grpSpPr>
          <a:xfrm>
            <a:off x="1288022" y="4604000"/>
            <a:ext cx="5056674" cy="3048274"/>
            <a:chOff x="1407897" y="4371525"/>
            <a:chExt cx="5056674" cy="3048274"/>
          </a:xfrm>
        </p:grpSpPr>
        <p:sp>
          <p:nvSpPr>
            <p:cNvPr id="10" name="Google Shape;10;p17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7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7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 rot="5400000">
              <a:off x="2412097" y="3367325"/>
              <a:ext cx="3048274" cy="5056674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7"/>
          <p:cNvSpPr/>
          <p:nvPr/>
        </p:nvSpPr>
        <p:spPr>
          <a:xfrm>
            <a:off x="-631572" y="540151"/>
            <a:ext cx="1471773" cy="603721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7"/>
          <p:cNvGrpSpPr/>
          <p:nvPr/>
        </p:nvGrpSpPr>
        <p:grpSpPr>
          <a:xfrm>
            <a:off x="-339376" y="4290924"/>
            <a:ext cx="2825904" cy="1026832"/>
            <a:chOff x="-339376" y="4290924"/>
            <a:chExt cx="2825904" cy="1026832"/>
          </a:xfrm>
        </p:grpSpPr>
        <p:sp>
          <p:nvSpPr>
            <p:cNvPr id="16" name="Google Shape;16;p17"/>
            <p:cNvSpPr/>
            <p:nvPr/>
          </p:nvSpPr>
          <p:spPr>
            <a:xfrm>
              <a:off x="-339376" y="4290924"/>
              <a:ext cx="2825904" cy="1026832"/>
            </a:xfrm>
            <a:custGeom>
              <a:avLst/>
              <a:gdLst/>
              <a:ahLst/>
              <a:cxnLst/>
              <a:rect l="l" t="t" r="r" b="b"/>
              <a:pathLst>
                <a:path w="57248" h="18560" extrusionOk="0">
                  <a:moveTo>
                    <a:pt x="3328" y="1"/>
                  </a:moveTo>
                  <a:cubicBezTo>
                    <a:pt x="1486" y="1"/>
                    <a:pt x="1" y="1507"/>
                    <a:pt x="1" y="3327"/>
                  </a:cubicBezTo>
                  <a:lnTo>
                    <a:pt x="1" y="15233"/>
                  </a:lnTo>
                  <a:cubicBezTo>
                    <a:pt x="1" y="17053"/>
                    <a:pt x="1486" y="18560"/>
                    <a:pt x="3328" y="18560"/>
                  </a:cubicBezTo>
                  <a:lnTo>
                    <a:pt x="36952" y="18560"/>
                  </a:lnTo>
                  <a:cubicBezTo>
                    <a:pt x="38793" y="18560"/>
                    <a:pt x="40279" y="17053"/>
                    <a:pt x="40279" y="15233"/>
                  </a:cubicBezTo>
                  <a:lnTo>
                    <a:pt x="40279" y="12408"/>
                  </a:lnTo>
                  <a:cubicBezTo>
                    <a:pt x="40279" y="10567"/>
                    <a:pt x="41764" y="9081"/>
                    <a:pt x="43606" y="9081"/>
                  </a:cubicBezTo>
                  <a:lnTo>
                    <a:pt x="53921" y="9102"/>
                  </a:lnTo>
                  <a:cubicBezTo>
                    <a:pt x="55762" y="9102"/>
                    <a:pt x="57248" y="7617"/>
                    <a:pt x="57248" y="5796"/>
                  </a:cubicBezTo>
                  <a:lnTo>
                    <a:pt x="57248" y="3327"/>
                  </a:lnTo>
                  <a:cubicBezTo>
                    <a:pt x="57248" y="1507"/>
                    <a:pt x="55762" y="1"/>
                    <a:pt x="53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1308381" y="4566838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9" y="0"/>
                    <a:pt x="4709" y="523"/>
                    <a:pt x="5650" y="523"/>
                  </a:cubicBezTo>
                  <a:cubicBezTo>
                    <a:pt x="6592" y="523"/>
                    <a:pt x="6592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753491" y="4839066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4"/>
                    <a:pt x="1884" y="524"/>
                  </a:cubicBezTo>
                  <a:cubicBezTo>
                    <a:pt x="2825" y="524"/>
                    <a:pt x="2825" y="0"/>
                    <a:pt x="3767" y="0"/>
                  </a:cubicBezTo>
                  <a:cubicBezTo>
                    <a:pt x="4708" y="0"/>
                    <a:pt x="4708" y="524"/>
                    <a:pt x="5650" y="524"/>
                  </a:cubicBezTo>
                  <a:cubicBezTo>
                    <a:pt x="6591" y="524"/>
                    <a:pt x="6591" y="0"/>
                    <a:pt x="7533" y="0"/>
                  </a:cubicBezTo>
                  <a:cubicBezTo>
                    <a:pt x="8475" y="0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7"/>
            <p:cNvSpPr/>
            <p:nvPr/>
          </p:nvSpPr>
          <p:spPr>
            <a:xfrm>
              <a:off x="-9" y="4697216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4"/>
                    <a:pt x="1884" y="524"/>
                  </a:cubicBezTo>
                  <a:cubicBezTo>
                    <a:pt x="2825" y="524"/>
                    <a:pt x="2825" y="0"/>
                    <a:pt x="3767" y="0"/>
                  </a:cubicBezTo>
                  <a:cubicBezTo>
                    <a:pt x="4708" y="0"/>
                    <a:pt x="4708" y="524"/>
                    <a:pt x="5650" y="524"/>
                  </a:cubicBezTo>
                  <a:cubicBezTo>
                    <a:pt x="6591" y="524"/>
                    <a:pt x="6591" y="0"/>
                    <a:pt x="7533" y="0"/>
                  </a:cubicBezTo>
                  <a:cubicBezTo>
                    <a:pt x="8475" y="0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7"/>
          <p:cNvSpPr/>
          <p:nvPr/>
        </p:nvSpPr>
        <p:spPr>
          <a:xfrm>
            <a:off x="2161126" y="33050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7"/>
          <p:cNvSpPr/>
          <p:nvPr/>
        </p:nvSpPr>
        <p:spPr>
          <a:xfrm>
            <a:off x="8559455" y="16074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7"/>
          <p:cNvSpPr/>
          <p:nvPr/>
        </p:nvSpPr>
        <p:spPr>
          <a:xfrm rot="-2700000">
            <a:off x="4297662" y="44234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/>
          <p:nvPr/>
        </p:nvSpPr>
        <p:spPr>
          <a:xfrm rot="-2700000">
            <a:off x="753395" y="346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/>
          <p:nvPr/>
        </p:nvSpPr>
        <p:spPr>
          <a:xfrm rot="-2700000">
            <a:off x="165695" y="14828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/>
          <p:nvPr/>
        </p:nvSpPr>
        <p:spPr>
          <a:xfrm rot="-2700000">
            <a:off x="8700487" y="55084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713225" y="1021400"/>
            <a:ext cx="40230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>
          <a:xfrm>
            <a:off x="713225" y="3433374"/>
            <a:ext cx="3706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8" name="Google Shape;28;p17"/>
          <p:cNvGrpSpPr/>
          <p:nvPr/>
        </p:nvGrpSpPr>
        <p:grpSpPr>
          <a:xfrm>
            <a:off x="6236219" y="4659652"/>
            <a:ext cx="1777696" cy="408025"/>
            <a:chOff x="6236219" y="4659652"/>
            <a:chExt cx="1777696" cy="408025"/>
          </a:xfrm>
        </p:grpSpPr>
        <p:grpSp>
          <p:nvGrpSpPr>
            <p:cNvPr id="29" name="Google Shape;29;p17"/>
            <p:cNvGrpSpPr/>
            <p:nvPr/>
          </p:nvGrpSpPr>
          <p:grpSpPr>
            <a:xfrm>
              <a:off x="6552209" y="4659652"/>
              <a:ext cx="224950" cy="408025"/>
              <a:chOff x="9366322" y="1019690"/>
              <a:chExt cx="224950" cy="408025"/>
            </a:xfrm>
          </p:grpSpPr>
          <p:sp>
            <p:nvSpPr>
              <p:cNvPr id="30" name="Google Shape;30;p17"/>
              <p:cNvSpPr/>
              <p:nvPr/>
            </p:nvSpPr>
            <p:spPr>
              <a:xfrm>
                <a:off x="9366322" y="1019690"/>
                <a:ext cx="224950" cy="31805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2722" extrusionOk="0">
                    <a:moveTo>
                      <a:pt x="4478" y="0"/>
                    </a:moveTo>
                    <a:cubicBezTo>
                      <a:pt x="4478" y="0"/>
                      <a:pt x="0" y="6968"/>
                      <a:pt x="0" y="9018"/>
                    </a:cubicBezTo>
                    <a:cubicBezTo>
                      <a:pt x="0" y="11048"/>
                      <a:pt x="2009" y="12722"/>
                      <a:pt x="4478" y="12722"/>
                    </a:cubicBezTo>
                    <a:cubicBezTo>
                      <a:pt x="6968" y="12722"/>
                      <a:pt x="8997" y="11048"/>
                      <a:pt x="8997" y="9018"/>
                    </a:cubicBezTo>
                    <a:cubicBezTo>
                      <a:pt x="8997" y="6968"/>
                      <a:pt x="4478" y="0"/>
                      <a:pt x="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7"/>
              <p:cNvSpPr/>
              <p:nvPr/>
            </p:nvSpPr>
            <p:spPr>
              <a:xfrm>
                <a:off x="9431697" y="1201715"/>
                <a:ext cx="115625" cy="226000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40" extrusionOk="0">
                    <a:moveTo>
                      <a:pt x="1905" y="1"/>
                    </a:moveTo>
                    <a:lnTo>
                      <a:pt x="1570" y="3118"/>
                    </a:lnTo>
                    <a:lnTo>
                      <a:pt x="1" y="2553"/>
                    </a:lnTo>
                    <a:lnTo>
                      <a:pt x="1591" y="3955"/>
                    </a:lnTo>
                    <a:lnTo>
                      <a:pt x="1591" y="9040"/>
                    </a:lnTo>
                    <a:lnTo>
                      <a:pt x="2637" y="9040"/>
                    </a:lnTo>
                    <a:lnTo>
                      <a:pt x="2512" y="4248"/>
                    </a:lnTo>
                    <a:lnTo>
                      <a:pt x="4625" y="2491"/>
                    </a:lnTo>
                    <a:lnTo>
                      <a:pt x="2449" y="3328"/>
                    </a:lnTo>
                    <a:lnTo>
                      <a:pt x="19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7"/>
            <p:cNvGrpSpPr/>
            <p:nvPr/>
          </p:nvGrpSpPr>
          <p:grpSpPr>
            <a:xfrm>
              <a:off x="6236219" y="4748577"/>
              <a:ext cx="238550" cy="319100"/>
              <a:chOff x="7382532" y="3469865"/>
              <a:chExt cx="238550" cy="319100"/>
            </a:xfrm>
          </p:grpSpPr>
          <p:sp>
            <p:nvSpPr>
              <p:cNvPr id="33" name="Google Shape;33;p17"/>
              <p:cNvSpPr/>
              <p:nvPr/>
            </p:nvSpPr>
            <p:spPr>
              <a:xfrm>
                <a:off x="7382532" y="3469865"/>
                <a:ext cx="238550" cy="2380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521" extrusionOk="0">
                    <a:moveTo>
                      <a:pt x="4771" y="0"/>
                    </a:moveTo>
                    <a:cubicBezTo>
                      <a:pt x="2135" y="0"/>
                      <a:pt x="1" y="2134"/>
                      <a:pt x="1" y="4771"/>
                    </a:cubicBezTo>
                    <a:cubicBezTo>
                      <a:pt x="1" y="7386"/>
                      <a:pt x="2135" y="9520"/>
                      <a:pt x="4771" y="9520"/>
                    </a:cubicBezTo>
                    <a:cubicBezTo>
                      <a:pt x="7408" y="9520"/>
                      <a:pt x="9542" y="7386"/>
                      <a:pt x="9542" y="4771"/>
                    </a:cubicBezTo>
                    <a:cubicBezTo>
                      <a:pt x="9542" y="2134"/>
                      <a:pt x="7408" y="0"/>
                      <a:pt x="4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7"/>
              <p:cNvSpPr/>
              <p:nvPr/>
            </p:nvSpPr>
            <p:spPr>
              <a:xfrm>
                <a:off x="7446882" y="3563490"/>
                <a:ext cx="115625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19" extrusionOk="0">
                    <a:moveTo>
                      <a:pt x="1904" y="1"/>
                    </a:moveTo>
                    <a:lnTo>
                      <a:pt x="1570" y="3118"/>
                    </a:lnTo>
                    <a:lnTo>
                      <a:pt x="0" y="2532"/>
                    </a:lnTo>
                    <a:lnTo>
                      <a:pt x="1591" y="3955"/>
                    </a:lnTo>
                    <a:lnTo>
                      <a:pt x="1591" y="9019"/>
                    </a:lnTo>
                    <a:lnTo>
                      <a:pt x="2637" y="9019"/>
                    </a:lnTo>
                    <a:lnTo>
                      <a:pt x="2511" y="4227"/>
                    </a:lnTo>
                    <a:lnTo>
                      <a:pt x="4624" y="2490"/>
                    </a:lnTo>
                    <a:lnTo>
                      <a:pt x="4624" y="2490"/>
                    </a:lnTo>
                    <a:lnTo>
                      <a:pt x="2469" y="3306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17"/>
            <p:cNvGrpSpPr/>
            <p:nvPr/>
          </p:nvGrpSpPr>
          <p:grpSpPr>
            <a:xfrm>
              <a:off x="7170587" y="4659652"/>
              <a:ext cx="224950" cy="408025"/>
              <a:chOff x="9366322" y="1019690"/>
              <a:chExt cx="224950" cy="408025"/>
            </a:xfrm>
          </p:grpSpPr>
          <p:sp>
            <p:nvSpPr>
              <p:cNvPr id="36" name="Google Shape;36;p17"/>
              <p:cNvSpPr/>
              <p:nvPr/>
            </p:nvSpPr>
            <p:spPr>
              <a:xfrm>
                <a:off x="9366322" y="1019690"/>
                <a:ext cx="224950" cy="31805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2722" extrusionOk="0">
                    <a:moveTo>
                      <a:pt x="4478" y="0"/>
                    </a:moveTo>
                    <a:cubicBezTo>
                      <a:pt x="4478" y="0"/>
                      <a:pt x="0" y="6968"/>
                      <a:pt x="0" y="9018"/>
                    </a:cubicBezTo>
                    <a:cubicBezTo>
                      <a:pt x="0" y="11048"/>
                      <a:pt x="2009" y="12722"/>
                      <a:pt x="4478" y="12722"/>
                    </a:cubicBezTo>
                    <a:cubicBezTo>
                      <a:pt x="6968" y="12722"/>
                      <a:pt x="8997" y="11048"/>
                      <a:pt x="8997" y="9018"/>
                    </a:cubicBezTo>
                    <a:cubicBezTo>
                      <a:pt x="8997" y="6968"/>
                      <a:pt x="4478" y="0"/>
                      <a:pt x="44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7"/>
              <p:cNvSpPr/>
              <p:nvPr/>
            </p:nvSpPr>
            <p:spPr>
              <a:xfrm>
                <a:off x="9431697" y="1201715"/>
                <a:ext cx="115625" cy="226000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40" extrusionOk="0">
                    <a:moveTo>
                      <a:pt x="1905" y="1"/>
                    </a:moveTo>
                    <a:lnTo>
                      <a:pt x="1570" y="3118"/>
                    </a:lnTo>
                    <a:lnTo>
                      <a:pt x="1" y="2553"/>
                    </a:lnTo>
                    <a:lnTo>
                      <a:pt x="1591" y="3955"/>
                    </a:lnTo>
                    <a:lnTo>
                      <a:pt x="1591" y="9040"/>
                    </a:lnTo>
                    <a:lnTo>
                      <a:pt x="2637" y="9040"/>
                    </a:lnTo>
                    <a:lnTo>
                      <a:pt x="2512" y="4248"/>
                    </a:lnTo>
                    <a:lnTo>
                      <a:pt x="4625" y="2491"/>
                    </a:lnTo>
                    <a:lnTo>
                      <a:pt x="2449" y="3328"/>
                    </a:lnTo>
                    <a:lnTo>
                      <a:pt x="19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17"/>
            <p:cNvGrpSpPr/>
            <p:nvPr/>
          </p:nvGrpSpPr>
          <p:grpSpPr>
            <a:xfrm>
              <a:off x="6854598" y="4748577"/>
              <a:ext cx="238550" cy="319100"/>
              <a:chOff x="7382532" y="3469865"/>
              <a:chExt cx="238550" cy="319100"/>
            </a:xfrm>
          </p:grpSpPr>
          <p:sp>
            <p:nvSpPr>
              <p:cNvPr id="39" name="Google Shape;39;p17"/>
              <p:cNvSpPr/>
              <p:nvPr/>
            </p:nvSpPr>
            <p:spPr>
              <a:xfrm>
                <a:off x="7382532" y="3469865"/>
                <a:ext cx="238550" cy="2380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521" extrusionOk="0">
                    <a:moveTo>
                      <a:pt x="4771" y="0"/>
                    </a:moveTo>
                    <a:cubicBezTo>
                      <a:pt x="2135" y="0"/>
                      <a:pt x="1" y="2134"/>
                      <a:pt x="1" y="4771"/>
                    </a:cubicBezTo>
                    <a:cubicBezTo>
                      <a:pt x="1" y="7386"/>
                      <a:pt x="2135" y="9520"/>
                      <a:pt x="4771" y="9520"/>
                    </a:cubicBezTo>
                    <a:cubicBezTo>
                      <a:pt x="7408" y="9520"/>
                      <a:pt x="9542" y="7386"/>
                      <a:pt x="9542" y="4771"/>
                    </a:cubicBezTo>
                    <a:cubicBezTo>
                      <a:pt x="9542" y="2134"/>
                      <a:pt x="7408" y="0"/>
                      <a:pt x="4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7"/>
              <p:cNvSpPr/>
              <p:nvPr/>
            </p:nvSpPr>
            <p:spPr>
              <a:xfrm>
                <a:off x="7446882" y="3563490"/>
                <a:ext cx="115625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19" extrusionOk="0">
                    <a:moveTo>
                      <a:pt x="1904" y="1"/>
                    </a:moveTo>
                    <a:lnTo>
                      <a:pt x="1570" y="3118"/>
                    </a:lnTo>
                    <a:lnTo>
                      <a:pt x="0" y="2532"/>
                    </a:lnTo>
                    <a:lnTo>
                      <a:pt x="1591" y="3955"/>
                    </a:lnTo>
                    <a:lnTo>
                      <a:pt x="1591" y="9019"/>
                    </a:lnTo>
                    <a:lnTo>
                      <a:pt x="2637" y="9019"/>
                    </a:lnTo>
                    <a:lnTo>
                      <a:pt x="2511" y="4227"/>
                    </a:lnTo>
                    <a:lnTo>
                      <a:pt x="4624" y="2490"/>
                    </a:lnTo>
                    <a:lnTo>
                      <a:pt x="4624" y="2490"/>
                    </a:lnTo>
                    <a:lnTo>
                      <a:pt x="2469" y="3306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" name="Google Shape;41;p17"/>
            <p:cNvGrpSpPr/>
            <p:nvPr/>
          </p:nvGrpSpPr>
          <p:grpSpPr>
            <a:xfrm>
              <a:off x="7788965" y="4659652"/>
              <a:ext cx="224950" cy="408025"/>
              <a:chOff x="9366322" y="1019690"/>
              <a:chExt cx="224950" cy="408025"/>
            </a:xfrm>
          </p:grpSpPr>
          <p:sp>
            <p:nvSpPr>
              <p:cNvPr id="42" name="Google Shape;42;p17"/>
              <p:cNvSpPr/>
              <p:nvPr/>
            </p:nvSpPr>
            <p:spPr>
              <a:xfrm>
                <a:off x="9366322" y="1019690"/>
                <a:ext cx="224950" cy="31805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2722" extrusionOk="0">
                    <a:moveTo>
                      <a:pt x="4478" y="0"/>
                    </a:moveTo>
                    <a:cubicBezTo>
                      <a:pt x="4478" y="0"/>
                      <a:pt x="0" y="6968"/>
                      <a:pt x="0" y="9018"/>
                    </a:cubicBezTo>
                    <a:cubicBezTo>
                      <a:pt x="0" y="11048"/>
                      <a:pt x="2009" y="12722"/>
                      <a:pt x="4478" y="12722"/>
                    </a:cubicBezTo>
                    <a:cubicBezTo>
                      <a:pt x="6968" y="12722"/>
                      <a:pt x="8997" y="11048"/>
                      <a:pt x="8997" y="9018"/>
                    </a:cubicBezTo>
                    <a:cubicBezTo>
                      <a:pt x="8997" y="6968"/>
                      <a:pt x="4478" y="0"/>
                      <a:pt x="4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7"/>
              <p:cNvSpPr/>
              <p:nvPr/>
            </p:nvSpPr>
            <p:spPr>
              <a:xfrm>
                <a:off x="9431697" y="1201715"/>
                <a:ext cx="115625" cy="226000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40" extrusionOk="0">
                    <a:moveTo>
                      <a:pt x="1905" y="1"/>
                    </a:moveTo>
                    <a:lnTo>
                      <a:pt x="1570" y="3118"/>
                    </a:lnTo>
                    <a:lnTo>
                      <a:pt x="1" y="2553"/>
                    </a:lnTo>
                    <a:lnTo>
                      <a:pt x="1591" y="3955"/>
                    </a:lnTo>
                    <a:lnTo>
                      <a:pt x="1591" y="9040"/>
                    </a:lnTo>
                    <a:lnTo>
                      <a:pt x="2637" y="9040"/>
                    </a:lnTo>
                    <a:lnTo>
                      <a:pt x="2512" y="4248"/>
                    </a:lnTo>
                    <a:lnTo>
                      <a:pt x="4625" y="2491"/>
                    </a:lnTo>
                    <a:lnTo>
                      <a:pt x="2449" y="3328"/>
                    </a:lnTo>
                    <a:lnTo>
                      <a:pt x="19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7"/>
            <p:cNvGrpSpPr/>
            <p:nvPr/>
          </p:nvGrpSpPr>
          <p:grpSpPr>
            <a:xfrm>
              <a:off x="7472976" y="4748577"/>
              <a:ext cx="238550" cy="319100"/>
              <a:chOff x="7382532" y="3469865"/>
              <a:chExt cx="238550" cy="319100"/>
            </a:xfrm>
          </p:grpSpPr>
          <p:sp>
            <p:nvSpPr>
              <p:cNvPr id="45" name="Google Shape;45;p17"/>
              <p:cNvSpPr/>
              <p:nvPr/>
            </p:nvSpPr>
            <p:spPr>
              <a:xfrm>
                <a:off x="7382532" y="3469865"/>
                <a:ext cx="238550" cy="2380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521" extrusionOk="0">
                    <a:moveTo>
                      <a:pt x="4771" y="0"/>
                    </a:moveTo>
                    <a:cubicBezTo>
                      <a:pt x="2135" y="0"/>
                      <a:pt x="1" y="2134"/>
                      <a:pt x="1" y="4771"/>
                    </a:cubicBezTo>
                    <a:cubicBezTo>
                      <a:pt x="1" y="7386"/>
                      <a:pt x="2135" y="9520"/>
                      <a:pt x="4771" y="9520"/>
                    </a:cubicBezTo>
                    <a:cubicBezTo>
                      <a:pt x="7408" y="9520"/>
                      <a:pt x="9542" y="7386"/>
                      <a:pt x="9542" y="4771"/>
                    </a:cubicBezTo>
                    <a:cubicBezTo>
                      <a:pt x="9542" y="2134"/>
                      <a:pt x="7408" y="0"/>
                      <a:pt x="4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7"/>
              <p:cNvSpPr/>
              <p:nvPr/>
            </p:nvSpPr>
            <p:spPr>
              <a:xfrm>
                <a:off x="7446882" y="3563490"/>
                <a:ext cx="115625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19" extrusionOk="0">
                    <a:moveTo>
                      <a:pt x="1904" y="1"/>
                    </a:moveTo>
                    <a:lnTo>
                      <a:pt x="1570" y="3118"/>
                    </a:lnTo>
                    <a:lnTo>
                      <a:pt x="0" y="2532"/>
                    </a:lnTo>
                    <a:lnTo>
                      <a:pt x="1591" y="3955"/>
                    </a:lnTo>
                    <a:lnTo>
                      <a:pt x="1591" y="9019"/>
                    </a:lnTo>
                    <a:lnTo>
                      <a:pt x="2637" y="9019"/>
                    </a:lnTo>
                    <a:lnTo>
                      <a:pt x="2511" y="4227"/>
                    </a:lnTo>
                    <a:lnTo>
                      <a:pt x="4624" y="2490"/>
                    </a:lnTo>
                    <a:lnTo>
                      <a:pt x="4624" y="2490"/>
                    </a:lnTo>
                    <a:lnTo>
                      <a:pt x="2469" y="3306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" name="Google Shape;47;p17"/>
          <p:cNvGrpSpPr/>
          <p:nvPr/>
        </p:nvGrpSpPr>
        <p:grpSpPr>
          <a:xfrm>
            <a:off x="8637807" y="2945627"/>
            <a:ext cx="235425" cy="358875"/>
            <a:chOff x="8240932" y="2700390"/>
            <a:chExt cx="235425" cy="358875"/>
          </a:xfrm>
        </p:grpSpPr>
        <p:sp>
          <p:nvSpPr>
            <p:cNvPr id="48" name="Google Shape;48;p17"/>
            <p:cNvSpPr/>
            <p:nvPr/>
          </p:nvSpPr>
          <p:spPr>
            <a:xfrm>
              <a:off x="8240932" y="2700390"/>
              <a:ext cx="235425" cy="235425"/>
            </a:xfrm>
            <a:custGeom>
              <a:avLst/>
              <a:gdLst/>
              <a:ahLst/>
              <a:cxnLst/>
              <a:rect l="l" t="t" r="r" b="b"/>
              <a:pathLst>
                <a:path w="9417" h="9417" extrusionOk="0">
                  <a:moveTo>
                    <a:pt x="4708" y="1"/>
                  </a:moveTo>
                  <a:cubicBezTo>
                    <a:pt x="2114" y="1"/>
                    <a:pt x="0" y="2114"/>
                    <a:pt x="0" y="4708"/>
                  </a:cubicBezTo>
                  <a:cubicBezTo>
                    <a:pt x="0" y="7303"/>
                    <a:pt x="2093" y="9416"/>
                    <a:pt x="4708" y="9416"/>
                  </a:cubicBezTo>
                  <a:cubicBezTo>
                    <a:pt x="7282" y="9416"/>
                    <a:pt x="9416" y="7324"/>
                    <a:pt x="9416" y="4708"/>
                  </a:cubicBezTo>
                  <a:cubicBezTo>
                    <a:pt x="9416" y="2114"/>
                    <a:pt x="7324" y="1"/>
                    <a:pt x="4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7"/>
            <p:cNvSpPr/>
            <p:nvPr/>
          </p:nvSpPr>
          <p:spPr>
            <a:xfrm>
              <a:off x="8296907" y="2783565"/>
              <a:ext cx="141250" cy="275700"/>
            </a:xfrm>
            <a:custGeom>
              <a:avLst/>
              <a:gdLst/>
              <a:ahLst/>
              <a:cxnLst/>
              <a:rect l="l" t="t" r="r" b="b"/>
              <a:pathLst>
                <a:path w="5650" h="11028" extrusionOk="0">
                  <a:moveTo>
                    <a:pt x="2302" y="0"/>
                  </a:moveTo>
                  <a:lnTo>
                    <a:pt x="1904" y="3788"/>
                  </a:lnTo>
                  <a:lnTo>
                    <a:pt x="0" y="3097"/>
                  </a:lnTo>
                  <a:lnTo>
                    <a:pt x="1946" y="4834"/>
                  </a:lnTo>
                  <a:lnTo>
                    <a:pt x="1946" y="11027"/>
                  </a:lnTo>
                  <a:lnTo>
                    <a:pt x="3181" y="11027"/>
                  </a:lnTo>
                  <a:lnTo>
                    <a:pt x="3055" y="5169"/>
                  </a:lnTo>
                  <a:lnTo>
                    <a:pt x="5650" y="3034"/>
                  </a:lnTo>
                  <a:lnTo>
                    <a:pt x="2992" y="4039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7"/>
          <p:cNvGrpSpPr/>
          <p:nvPr/>
        </p:nvGrpSpPr>
        <p:grpSpPr>
          <a:xfrm>
            <a:off x="8005304" y="3227005"/>
            <a:ext cx="556600" cy="410650"/>
            <a:chOff x="7558819" y="2952002"/>
            <a:chExt cx="556600" cy="410650"/>
          </a:xfrm>
        </p:grpSpPr>
        <p:sp>
          <p:nvSpPr>
            <p:cNvPr id="51" name="Google Shape;51;p17"/>
            <p:cNvSpPr/>
            <p:nvPr/>
          </p:nvSpPr>
          <p:spPr>
            <a:xfrm>
              <a:off x="7558819" y="2952002"/>
              <a:ext cx="180500" cy="310750"/>
            </a:xfrm>
            <a:custGeom>
              <a:avLst/>
              <a:gdLst/>
              <a:ahLst/>
              <a:cxnLst/>
              <a:rect l="l" t="t" r="r" b="b"/>
              <a:pathLst>
                <a:path w="7220" h="12430" extrusionOk="0">
                  <a:moveTo>
                    <a:pt x="3600" y="1"/>
                  </a:moveTo>
                  <a:cubicBezTo>
                    <a:pt x="3600" y="1"/>
                    <a:pt x="1" y="6822"/>
                    <a:pt x="1" y="8810"/>
                  </a:cubicBezTo>
                  <a:cubicBezTo>
                    <a:pt x="1" y="10797"/>
                    <a:pt x="1612" y="12429"/>
                    <a:pt x="3600" y="12429"/>
                  </a:cubicBezTo>
                  <a:cubicBezTo>
                    <a:pt x="5588" y="12429"/>
                    <a:pt x="7220" y="10797"/>
                    <a:pt x="7220" y="8810"/>
                  </a:cubicBezTo>
                  <a:cubicBezTo>
                    <a:pt x="7220" y="6822"/>
                    <a:pt x="3600" y="1"/>
                    <a:pt x="3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7"/>
            <p:cNvSpPr/>
            <p:nvPr/>
          </p:nvSpPr>
          <p:spPr>
            <a:xfrm>
              <a:off x="7596494" y="3137177"/>
              <a:ext cx="116150" cy="225475"/>
            </a:xfrm>
            <a:custGeom>
              <a:avLst/>
              <a:gdLst/>
              <a:ahLst/>
              <a:cxnLst/>
              <a:rect l="l" t="t" r="r" b="b"/>
              <a:pathLst>
                <a:path w="4646" h="9019" extrusionOk="0">
                  <a:moveTo>
                    <a:pt x="1925" y="1"/>
                  </a:moveTo>
                  <a:lnTo>
                    <a:pt x="1570" y="3118"/>
                  </a:lnTo>
                  <a:lnTo>
                    <a:pt x="0" y="2532"/>
                  </a:lnTo>
                  <a:lnTo>
                    <a:pt x="1612" y="3955"/>
                  </a:lnTo>
                  <a:lnTo>
                    <a:pt x="1612" y="9019"/>
                  </a:lnTo>
                  <a:lnTo>
                    <a:pt x="2616" y="9019"/>
                  </a:lnTo>
                  <a:lnTo>
                    <a:pt x="2511" y="4227"/>
                  </a:lnTo>
                  <a:lnTo>
                    <a:pt x="4646" y="2491"/>
                  </a:lnTo>
                  <a:lnTo>
                    <a:pt x="2469" y="3328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7"/>
            <p:cNvSpPr/>
            <p:nvPr/>
          </p:nvSpPr>
          <p:spPr>
            <a:xfrm>
              <a:off x="7801544" y="3231852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1" y="1"/>
                  </a:moveTo>
                  <a:lnTo>
                    <a:pt x="1" y="5232"/>
                  </a:lnTo>
                  <a:lnTo>
                    <a:pt x="1047" y="52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7"/>
            <p:cNvSpPr/>
            <p:nvPr/>
          </p:nvSpPr>
          <p:spPr>
            <a:xfrm>
              <a:off x="8043219" y="3231852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0" y="1"/>
                  </a:moveTo>
                  <a:lnTo>
                    <a:pt x="0" y="5232"/>
                  </a:lnTo>
                  <a:lnTo>
                    <a:pt x="1046" y="5232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7"/>
            <p:cNvSpPr/>
            <p:nvPr/>
          </p:nvSpPr>
          <p:spPr>
            <a:xfrm>
              <a:off x="7762319" y="3212502"/>
              <a:ext cx="353100" cy="58625"/>
            </a:xfrm>
            <a:custGeom>
              <a:avLst/>
              <a:gdLst/>
              <a:ahLst/>
              <a:cxnLst/>
              <a:rect l="l" t="t" r="r" b="b"/>
              <a:pathLst>
                <a:path w="14124" h="2345" extrusionOk="0">
                  <a:moveTo>
                    <a:pt x="0" y="1"/>
                  </a:moveTo>
                  <a:lnTo>
                    <a:pt x="0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7762319" y="3290977"/>
              <a:ext cx="353100" cy="32450"/>
            </a:xfrm>
            <a:custGeom>
              <a:avLst/>
              <a:gdLst/>
              <a:ahLst/>
              <a:cxnLst/>
              <a:rect l="l" t="t" r="r" b="b"/>
              <a:pathLst>
                <a:path w="14124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17"/>
          <p:cNvGrpSpPr/>
          <p:nvPr/>
        </p:nvGrpSpPr>
        <p:grpSpPr>
          <a:xfrm>
            <a:off x="8010107" y="3180502"/>
            <a:ext cx="1894650" cy="843250"/>
            <a:chOff x="7613232" y="2935265"/>
            <a:chExt cx="1894650" cy="843250"/>
          </a:xfrm>
        </p:grpSpPr>
        <p:sp>
          <p:nvSpPr>
            <p:cNvPr id="58" name="Google Shape;58;p17"/>
            <p:cNvSpPr/>
            <p:nvPr/>
          </p:nvSpPr>
          <p:spPr>
            <a:xfrm>
              <a:off x="7613232" y="2935265"/>
              <a:ext cx="1894650" cy="843250"/>
            </a:xfrm>
            <a:custGeom>
              <a:avLst/>
              <a:gdLst/>
              <a:ahLst/>
              <a:cxnLst/>
              <a:rect l="l" t="t" r="r" b="b"/>
              <a:pathLst>
                <a:path w="75786" h="33730" extrusionOk="0">
                  <a:moveTo>
                    <a:pt x="41052" y="0"/>
                  </a:moveTo>
                  <a:cubicBezTo>
                    <a:pt x="38039" y="0"/>
                    <a:pt x="35570" y="2155"/>
                    <a:pt x="35570" y="4834"/>
                  </a:cubicBezTo>
                  <a:cubicBezTo>
                    <a:pt x="35570" y="7491"/>
                    <a:pt x="33080" y="9667"/>
                    <a:pt x="30067" y="9667"/>
                  </a:cubicBezTo>
                  <a:lnTo>
                    <a:pt x="29544" y="9667"/>
                  </a:lnTo>
                  <a:cubicBezTo>
                    <a:pt x="26531" y="9667"/>
                    <a:pt x="24062" y="12157"/>
                    <a:pt x="24062" y="15170"/>
                  </a:cubicBezTo>
                  <a:lnTo>
                    <a:pt x="24062" y="17785"/>
                  </a:lnTo>
                  <a:cubicBezTo>
                    <a:pt x="24062" y="20777"/>
                    <a:pt x="21572" y="23267"/>
                    <a:pt x="18559" y="23267"/>
                  </a:cubicBezTo>
                  <a:lnTo>
                    <a:pt x="5482" y="23267"/>
                  </a:lnTo>
                  <a:cubicBezTo>
                    <a:pt x="2469" y="23267"/>
                    <a:pt x="0" y="25632"/>
                    <a:pt x="0" y="28498"/>
                  </a:cubicBezTo>
                  <a:cubicBezTo>
                    <a:pt x="0" y="31386"/>
                    <a:pt x="2469" y="33729"/>
                    <a:pt x="5482" y="33729"/>
                  </a:cubicBezTo>
                  <a:lnTo>
                    <a:pt x="69571" y="33729"/>
                  </a:lnTo>
                  <a:cubicBezTo>
                    <a:pt x="72563" y="33729"/>
                    <a:pt x="75116" y="31281"/>
                    <a:pt x="75179" y="28247"/>
                  </a:cubicBezTo>
                  <a:lnTo>
                    <a:pt x="75702" y="5482"/>
                  </a:lnTo>
                  <a:cubicBezTo>
                    <a:pt x="75785" y="2469"/>
                    <a:pt x="73358" y="0"/>
                    <a:pt x="70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8541707" y="3353740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8351832" y="3621565"/>
              <a:ext cx="235400" cy="13100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8979532" y="3503865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7"/>
            <p:cNvSpPr/>
            <p:nvPr/>
          </p:nvSpPr>
          <p:spPr>
            <a:xfrm>
              <a:off x="8842482" y="3170640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1"/>
                  </a:moveTo>
                  <a:cubicBezTo>
                    <a:pt x="942" y="1"/>
                    <a:pt x="942" y="524"/>
                    <a:pt x="1884" y="524"/>
                  </a:cubicBezTo>
                  <a:cubicBezTo>
                    <a:pt x="2825" y="524"/>
                    <a:pt x="2825" y="1"/>
                    <a:pt x="3767" y="1"/>
                  </a:cubicBezTo>
                  <a:cubicBezTo>
                    <a:pt x="4708" y="1"/>
                    <a:pt x="4708" y="524"/>
                    <a:pt x="5650" y="524"/>
                  </a:cubicBezTo>
                  <a:cubicBezTo>
                    <a:pt x="6591" y="524"/>
                    <a:pt x="6591" y="1"/>
                    <a:pt x="7533" y="1"/>
                  </a:cubicBezTo>
                  <a:cubicBezTo>
                    <a:pt x="8475" y="1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8"/>
          <p:cNvGrpSpPr/>
          <p:nvPr/>
        </p:nvGrpSpPr>
        <p:grpSpPr>
          <a:xfrm>
            <a:off x="-3322387" y="1444193"/>
            <a:ext cx="4054107" cy="6461750"/>
            <a:chOff x="-6552587" y="1596593"/>
            <a:chExt cx="4054107" cy="6461750"/>
          </a:xfrm>
        </p:grpSpPr>
        <p:sp>
          <p:nvSpPr>
            <p:cNvPr id="65" name="Google Shape;65;p18"/>
            <p:cNvSpPr/>
            <p:nvPr/>
          </p:nvSpPr>
          <p:spPr>
            <a:xfrm>
              <a:off x="-6552587" y="1596593"/>
              <a:ext cx="4054107" cy="6461749"/>
            </a:xfrm>
            <a:custGeom>
              <a:avLst/>
              <a:gdLst/>
              <a:ahLst/>
              <a:cxnLst/>
              <a:rect l="l" t="t" r="r" b="b"/>
              <a:pathLst>
                <a:path w="63338" h="100953" extrusionOk="0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8"/>
            <p:cNvSpPr/>
            <p:nvPr/>
          </p:nvSpPr>
          <p:spPr>
            <a:xfrm>
              <a:off x="-6552587" y="1596593"/>
              <a:ext cx="4054107" cy="6461749"/>
            </a:xfrm>
            <a:custGeom>
              <a:avLst/>
              <a:gdLst/>
              <a:ahLst/>
              <a:cxnLst/>
              <a:rect l="l" t="t" r="r" b="b"/>
              <a:pathLst>
                <a:path w="63338" h="100953" extrusionOk="0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8"/>
            <p:cNvSpPr/>
            <p:nvPr/>
          </p:nvSpPr>
          <p:spPr>
            <a:xfrm>
              <a:off x="-6552587" y="1596593"/>
              <a:ext cx="4054107" cy="6461749"/>
            </a:xfrm>
            <a:custGeom>
              <a:avLst/>
              <a:gdLst/>
              <a:ahLst/>
              <a:cxnLst/>
              <a:rect l="l" t="t" r="r" b="b"/>
              <a:pathLst>
                <a:path w="63338" h="100953" extrusionOk="0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8"/>
            <p:cNvSpPr/>
            <p:nvPr/>
          </p:nvSpPr>
          <p:spPr>
            <a:xfrm>
              <a:off x="-3547883" y="4820971"/>
              <a:ext cx="29956" cy="14786"/>
            </a:xfrm>
            <a:custGeom>
              <a:avLst/>
              <a:gdLst/>
              <a:ahLst/>
              <a:cxnLst/>
              <a:rect l="l" t="t" r="r" b="b"/>
              <a:pathLst>
                <a:path w="468" h="231" extrusionOk="0">
                  <a:moveTo>
                    <a:pt x="0" y="1"/>
                  </a:moveTo>
                  <a:lnTo>
                    <a:pt x="0" y="231"/>
                  </a:lnTo>
                  <a:lnTo>
                    <a:pt x="468" y="231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8"/>
            <p:cNvSpPr/>
            <p:nvPr/>
          </p:nvSpPr>
          <p:spPr>
            <a:xfrm>
              <a:off x="-6373942" y="1682363"/>
              <a:ext cx="2766724" cy="3153393"/>
            </a:xfrm>
            <a:custGeom>
              <a:avLst/>
              <a:gdLst/>
              <a:ahLst/>
              <a:cxnLst/>
              <a:rect l="l" t="t" r="r" b="b"/>
              <a:pathLst>
                <a:path w="43225" h="49266" extrusionOk="0">
                  <a:moveTo>
                    <a:pt x="0" y="0"/>
                  </a:moveTo>
                  <a:lnTo>
                    <a:pt x="0" y="928"/>
                  </a:lnTo>
                  <a:lnTo>
                    <a:pt x="238" y="928"/>
                  </a:lnTo>
                  <a:lnTo>
                    <a:pt x="238" y="0"/>
                  </a:lnTo>
                  <a:close/>
                  <a:moveTo>
                    <a:pt x="0" y="1863"/>
                  </a:moveTo>
                  <a:lnTo>
                    <a:pt x="0" y="2791"/>
                  </a:lnTo>
                  <a:lnTo>
                    <a:pt x="238" y="2791"/>
                  </a:lnTo>
                  <a:lnTo>
                    <a:pt x="238" y="1863"/>
                  </a:lnTo>
                  <a:close/>
                  <a:moveTo>
                    <a:pt x="0" y="3719"/>
                  </a:moveTo>
                  <a:lnTo>
                    <a:pt x="0" y="4653"/>
                  </a:lnTo>
                  <a:lnTo>
                    <a:pt x="238" y="4653"/>
                  </a:lnTo>
                  <a:lnTo>
                    <a:pt x="238" y="3719"/>
                  </a:lnTo>
                  <a:close/>
                  <a:moveTo>
                    <a:pt x="0" y="5581"/>
                  </a:moveTo>
                  <a:lnTo>
                    <a:pt x="0" y="6509"/>
                  </a:lnTo>
                  <a:lnTo>
                    <a:pt x="238" y="6509"/>
                  </a:lnTo>
                  <a:lnTo>
                    <a:pt x="238" y="5581"/>
                  </a:lnTo>
                  <a:close/>
                  <a:moveTo>
                    <a:pt x="0" y="7444"/>
                  </a:moveTo>
                  <a:lnTo>
                    <a:pt x="0" y="8372"/>
                  </a:lnTo>
                  <a:lnTo>
                    <a:pt x="238" y="8372"/>
                  </a:lnTo>
                  <a:lnTo>
                    <a:pt x="238" y="7444"/>
                  </a:lnTo>
                  <a:close/>
                  <a:moveTo>
                    <a:pt x="0" y="9300"/>
                  </a:moveTo>
                  <a:lnTo>
                    <a:pt x="0" y="10234"/>
                  </a:lnTo>
                  <a:lnTo>
                    <a:pt x="238" y="10234"/>
                  </a:lnTo>
                  <a:lnTo>
                    <a:pt x="238" y="9300"/>
                  </a:lnTo>
                  <a:close/>
                  <a:moveTo>
                    <a:pt x="0" y="11162"/>
                  </a:moveTo>
                  <a:lnTo>
                    <a:pt x="0" y="12090"/>
                  </a:lnTo>
                  <a:lnTo>
                    <a:pt x="238" y="12090"/>
                  </a:lnTo>
                  <a:lnTo>
                    <a:pt x="238" y="11162"/>
                  </a:lnTo>
                  <a:close/>
                  <a:moveTo>
                    <a:pt x="0" y="13025"/>
                  </a:moveTo>
                  <a:lnTo>
                    <a:pt x="0" y="13953"/>
                  </a:lnTo>
                  <a:lnTo>
                    <a:pt x="238" y="13953"/>
                  </a:lnTo>
                  <a:lnTo>
                    <a:pt x="238" y="13025"/>
                  </a:lnTo>
                  <a:close/>
                  <a:moveTo>
                    <a:pt x="0" y="14880"/>
                  </a:moveTo>
                  <a:lnTo>
                    <a:pt x="0" y="15815"/>
                  </a:lnTo>
                  <a:lnTo>
                    <a:pt x="238" y="15815"/>
                  </a:lnTo>
                  <a:lnTo>
                    <a:pt x="238" y="14880"/>
                  </a:lnTo>
                  <a:close/>
                  <a:moveTo>
                    <a:pt x="0" y="16743"/>
                  </a:moveTo>
                  <a:lnTo>
                    <a:pt x="0" y="17671"/>
                  </a:lnTo>
                  <a:lnTo>
                    <a:pt x="238" y="17671"/>
                  </a:lnTo>
                  <a:lnTo>
                    <a:pt x="238" y="16743"/>
                  </a:lnTo>
                  <a:close/>
                  <a:moveTo>
                    <a:pt x="0" y="18606"/>
                  </a:moveTo>
                  <a:lnTo>
                    <a:pt x="0" y="19534"/>
                  </a:lnTo>
                  <a:lnTo>
                    <a:pt x="238" y="19534"/>
                  </a:lnTo>
                  <a:lnTo>
                    <a:pt x="238" y="18606"/>
                  </a:lnTo>
                  <a:close/>
                  <a:moveTo>
                    <a:pt x="0" y="20461"/>
                  </a:moveTo>
                  <a:lnTo>
                    <a:pt x="0" y="21396"/>
                  </a:lnTo>
                  <a:lnTo>
                    <a:pt x="238" y="21396"/>
                  </a:lnTo>
                  <a:lnTo>
                    <a:pt x="238" y="20461"/>
                  </a:lnTo>
                  <a:close/>
                  <a:moveTo>
                    <a:pt x="0" y="22324"/>
                  </a:moveTo>
                  <a:lnTo>
                    <a:pt x="0" y="23252"/>
                  </a:lnTo>
                  <a:lnTo>
                    <a:pt x="238" y="23252"/>
                  </a:lnTo>
                  <a:lnTo>
                    <a:pt x="238" y="22324"/>
                  </a:lnTo>
                  <a:close/>
                  <a:moveTo>
                    <a:pt x="0" y="24187"/>
                  </a:moveTo>
                  <a:lnTo>
                    <a:pt x="0" y="25114"/>
                  </a:lnTo>
                  <a:lnTo>
                    <a:pt x="238" y="25114"/>
                  </a:lnTo>
                  <a:lnTo>
                    <a:pt x="238" y="24187"/>
                  </a:lnTo>
                  <a:close/>
                  <a:moveTo>
                    <a:pt x="0" y="26014"/>
                  </a:moveTo>
                  <a:lnTo>
                    <a:pt x="0" y="26942"/>
                  </a:lnTo>
                  <a:lnTo>
                    <a:pt x="238" y="26942"/>
                  </a:lnTo>
                  <a:lnTo>
                    <a:pt x="238" y="26014"/>
                  </a:lnTo>
                  <a:close/>
                  <a:moveTo>
                    <a:pt x="0" y="27877"/>
                  </a:moveTo>
                  <a:lnTo>
                    <a:pt x="0" y="28805"/>
                  </a:lnTo>
                  <a:lnTo>
                    <a:pt x="238" y="28805"/>
                  </a:lnTo>
                  <a:lnTo>
                    <a:pt x="238" y="27877"/>
                  </a:lnTo>
                  <a:close/>
                  <a:moveTo>
                    <a:pt x="0" y="29733"/>
                  </a:moveTo>
                  <a:lnTo>
                    <a:pt x="0" y="30667"/>
                  </a:lnTo>
                  <a:lnTo>
                    <a:pt x="238" y="30667"/>
                  </a:lnTo>
                  <a:lnTo>
                    <a:pt x="238" y="29733"/>
                  </a:lnTo>
                  <a:close/>
                  <a:moveTo>
                    <a:pt x="0" y="31595"/>
                  </a:moveTo>
                  <a:lnTo>
                    <a:pt x="0" y="32523"/>
                  </a:lnTo>
                  <a:lnTo>
                    <a:pt x="238" y="32523"/>
                  </a:lnTo>
                  <a:lnTo>
                    <a:pt x="238" y="31595"/>
                  </a:lnTo>
                  <a:close/>
                  <a:moveTo>
                    <a:pt x="0" y="33458"/>
                  </a:moveTo>
                  <a:lnTo>
                    <a:pt x="0" y="34386"/>
                  </a:lnTo>
                  <a:lnTo>
                    <a:pt x="238" y="34386"/>
                  </a:lnTo>
                  <a:lnTo>
                    <a:pt x="238" y="33458"/>
                  </a:lnTo>
                  <a:close/>
                  <a:moveTo>
                    <a:pt x="0" y="35314"/>
                  </a:moveTo>
                  <a:lnTo>
                    <a:pt x="0" y="36248"/>
                  </a:lnTo>
                  <a:lnTo>
                    <a:pt x="238" y="36248"/>
                  </a:lnTo>
                  <a:lnTo>
                    <a:pt x="238" y="35314"/>
                  </a:lnTo>
                  <a:close/>
                  <a:moveTo>
                    <a:pt x="0" y="37176"/>
                  </a:moveTo>
                  <a:lnTo>
                    <a:pt x="0" y="38104"/>
                  </a:lnTo>
                  <a:lnTo>
                    <a:pt x="238" y="38104"/>
                  </a:lnTo>
                  <a:lnTo>
                    <a:pt x="238" y="37176"/>
                  </a:lnTo>
                  <a:close/>
                  <a:moveTo>
                    <a:pt x="0" y="39039"/>
                  </a:moveTo>
                  <a:lnTo>
                    <a:pt x="0" y="39967"/>
                  </a:lnTo>
                  <a:lnTo>
                    <a:pt x="238" y="39967"/>
                  </a:lnTo>
                  <a:lnTo>
                    <a:pt x="238" y="39039"/>
                  </a:lnTo>
                  <a:close/>
                  <a:moveTo>
                    <a:pt x="0" y="40894"/>
                  </a:moveTo>
                  <a:lnTo>
                    <a:pt x="0" y="41829"/>
                  </a:lnTo>
                  <a:lnTo>
                    <a:pt x="238" y="41829"/>
                  </a:lnTo>
                  <a:lnTo>
                    <a:pt x="238" y="40894"/>
                  </a:lnTo>
                  <a:close/>
                  <a:moveTo>
                    <a:pt x="0" y="42757"/>
                  </a:moveTo>
                  <a:lnTo>
                    <a:pt x="0" y="43720"/>
                  </a:lnTo>
                  <a:lnTo>
                    <a:pt x="238" y="43720"/>
                  </a:lnTo>
                  <a:lnTo>
                    <a:pt x="238" y="42757"/>
                  </a:lnTo>
                  <a:close/>
                  <a:moveTo>
                    <a:pt x="293" y="44620"/>
                  </a:moveTo>
                  <a:lnTo>
                    <a:pt x="63" y="44648"/>
                  </a:lnTo>
                  <a:cubicBezTo>
                    <a:pt x="91" y="44969"/>
                    <a:pt x="147" y="45289"/>
                    <a:pt x="203" y="45575"/>
                  </a:cubicBezTo>
                  <a:lnTo>
                    <a:pt x="440" y="45520"/>
                  </a:lnTo>
                  <a:cubicBezTo>
                    <a:pt x="377" y="45227"/>
                    <a:pt x="321" y="44941"/>
                    <a:pt x="293" y="44620"/>
                  </a:cubicBezTo>
                  <a:close/>
                  <a:moveTo>
                    <a:pt x="726" y="46364"/>
                  </a:moveTo>
                  <a:lnTo>
                    <a:pt x="524" y="46475"/>
                  </a:lnTo>
                  <a:cubicBezTo>
                    <a:pt x="670" y="46768"/>
                    <a:pt x="817" y="47033"/>
                    <a:pt x="991" y="47292"/>
                  </a:cubicBezTo>
                  <a:lnTo>
                    <a:pt x="1193" y="47145"/>
                  </a:lnTo>
                  <a:cubicBezTo>
                    <a:pt x="1019" y="46915"/>
                    <a:pt x="872" y="46650"/>
                    <a:pt x="726" y="46364"/>
                  </a:cubicBezTo>
                  <a:close/>
                  <a:moveTo>
                    <a:pt x="1807" y="47815"/>
                  </a:moveTo>
                  <a:lnTo>
                    <a:pt x="1661" y="47989"/>
                  </a:lnTo>
                  <a:cubicBezTo>
                    <a:pt x="1891" y="48192"/>
                    <a:pt x="2156" y="48366"/>
                    <a:pt x="2414" y="48540"/>
                  </a:cubicBezTo>
                  <a:lnTo>
                    <a:pt x="2533" y="48338"/>
                  </a:lnTo>
                  <a:cubicBezTo>
                    <a:pt x="2268" y="48192"/>
                    <a:pt x="2037" y="48017"/>
                    <a:pt x="1807" y="47815"/>
                  </a:cubicBezTo>
                  <a:close/>
                  <a:moveTo>
                    <a:pt x="3377" y="48687"/>
                  </a:moveTo>
                  <a:lnTo>
                    <a:pt x="3286" y="48917"/>
                  </a:lnTo>
                  <a:cubicBezTo>
                    <a:pt x="3579" y="49008"/>
                    <a:pt x="3900" y="49091"/>
                    <a:pt x="4214" y="49154"/>
                  </a:cubicBezTo>
                  <a:lnTo>
                    <a:pt x="4249" y="48917"/>
                  </a:lnTo>
                  <a:cubicBezTo>
                    <a:pt x="3956" y="48861"/>
                    <a:pt x="3635" y="48805"/>
                    <a:pt x="3377" y="48687"/>
                  </a:cubicBezTo>
                  <a:close/>
                  <a:moveTo>
                    <a:pt x="5149" y="49036"/>
                  </a:moveTo>
                  <a:lnTo>
                    <a:pt x="5149" y="49266"/>
                  </a:lnTo>
                  <a:lnTo>
                    <a:pt x="6077" y="49266"/>
                  </a:lnTo>
                  <a:lnTo>
                    <a:pt x="6077" y="49036"/>
                  </a:lnTo>
                  <a:close/>
                  <a:moveTo>
                    <a:pt x="7004" y="49036"/>
                  </a:moveTo>
                  <a:lnTo>
                    <a:pt x="7004" y="49266"/>
                  </a:lnTo>
                  <a:lnTo>
                    <a:pt x="7939" y="49266"/>
                  </a:lnTo>
                  <a:lnTo>
                    <a:pt x="7939" y="49036"/>
                  </a:lnTo>
                  <a:close/>
                  <a:moveTo>
                    <a:pt x="8867" y="49036"/>
                  </a:moveTo>
                  <a:lnTo>
                    <a:pt x="8867" y="49266"/>
                  </a:lnTo>
                  <a:lnTo>
                    <a:pt x="9795" y="49266"/>
                  </a:lnTo>
                  <a:lnTo>
                    <a:pt x="9795" y="49036"/>
                  </a:lnTo>
                  <a:close/>
                  <a:moveTo>
                    <a:pt x="10730" y="49036"/>
                  </a:moveTo>
                  <a:lnTo>
                    <a:pt x="10730" y="49266"/>
                  </a:lnTo>
                  <a:lnTo>
                    <a:pt x="11658" y="49266"/>
                  </a:lnTo>
                  <a:lnTo>
                    <a:pt x="11658" y="49036"/>
                  </a:lnTo>
                  <a:close/>
                  <a:moveTo>
                    <a:pt x="12585" y="49036"/>
                  </a:moveTo>
                  <a:lnTo>
                    <a:pt x="12585" y="49266"/>
                  </a:lnTo>
                  <a:lnTo>
                    <a:pt x="13520" y="49266"/>
                  </a:lnTo>
                  <a:lnTo>
                    <a:pt x="13520" y="49036"/>
                  </a:lnTo>
                  <a:close/>
                  <a:moveTo>
                    <a:pt x="14448" y="49036"/>
                  </a:moveTo>
                  <a:lnTo>
                    <a:pt x="14448" y="49266"/>
                  </a:lnTo>
                  <a:lnTo>
                    <a:pt x="15376" y="49266"/>
                  </a:lnTo>
                  <a:lnTo>
                    <a:pt x="15376" y="49036"/>
                  </a:lnTo>
                  <a:close/>
                  <a:moveTo>
                    <a:pt x="16283" y="49036"/>
                  </a:moveTo>
                  <a:lnTo>
                    <a:pt x="16283" y="49266"/>
                  </a:lnTo>
                  <a:lnTo>
                    <a:pt x="17211" y="49266"/>
                  </a:lnTo>
                  <a:lnTo>
                    <a:pt x="17211" y="49036"/>
                  </a:lnTo>
                  <a:close/>
                  <a:moveTo>
                    <a:pt x="18138" y="49036"/>
                  </a:moveTo>
                  <a:lnTo>
                    <a:pt x="18138" y="49266"/>
                  </a:lnTo>
                  <a:lnTo>
                    <a:pt x="19073" y="49266"/>
                  </a:lnTo>
                  <a:lnTo>
                    <a:pt x="19073" y="49036"/>
                  </a:lnTo>
                  <a:close/>
                  <a:moveTo>
                    <a:pt x="20001" y="49036"/>
                  </a:moveTo>
                  <a:lnTo>
                    <a:pt x="20001" y="49266"/>
                  </a:lnTo>
                  <a:lnTo>
                    <a:pt x="20929" y="49266"/>
                  </a:lnTo>
                  <a:lnTo>
                    <a:pt x="20929" y="49036"/>
                  </a:lnTo>
                  <a:close/>
                  <a:moveTo>
                    <a:pt x="21864" y="49036"/>
                  </a:moveTo>
                  <a:lnTo>
                    <a:pt x="21864" y="49266"/>
                  </a:lnTo>
                  <a:lnTo>
                    <a:pt x="22791" y="49266"/>
                  </a:lnTo>
                  <a:lnTo>
                    <a:pt x="22791" y="49036"/>
                  </a:lnTo>
                  <a:close/>
                  <a:moveTo>
                    <a:pt x="23719" y="49036"/>
                  </a:moveTo>
                  <a:lnTo>
                    <a:pt x="23719" y="49266"/>
                  </a:lnTo>
                  <a:lnTo>
                    <a:pt x="24654" y="49266"/>
                  </a:lnTo>
                  <a:lnTo>
                    <a:pt x="24654" y="49036"/>
                  </a:lnTo>
                  <a:close/>
                  <a:moveTo>
                    <a:pt x="25582" y="49036"/>
                  </a:moveTo>
                  <a:lnTo>
                    <a:pt x="25582" y="49266"/>
                  </a:lnTo>
                  <a:lnTo>
                    <a:pt x="26510" y="49266"/>
                  </a:lnTo>
                  <a:lnTo>
                    <a:pt x="26510" y="49036"/>
                  </a:lnTo>
                  <a:close/>
                  <a:moveTo>
                    <a:pt x="27445" y="49036"/>
                  </a:moveTo>
                  <a:lnTo>
                    <a:pt x="27445" y="49266"/>
                  </a:lnTo>
                  <a:lnTo>
                    <a:pt x="28372" y="49266"/>
                  </a:lnTo>
                  <a:lnTo>
                    <a:pt x="28372" y="49036"/>
                  </a:lnTo>
                  <a:close/>
                  <a:moveTo>
                    <a:pt x="29300" y="49036"/>
                  </a:moveTo>
                  <a:lnTo>
                    <a:pt x="29300" y="49266"/>
                  </a:lnTo>
                  <a:lnTo>
                    <a:pt x="30235" y="49266"/>
                  </a:lnTo>
                  <a:lnTo>
                    <a:pt x="30235" y="49036"/>
                  </a:lnTo>
                  <a:close/>
                  <a:moveTo>
                    <a:pt x="31163" y="49036"/>
                  </a:moveTo>
                  <a:lnTo>
                    <a:pt x="31163" y="49266"/>
                  </a:lnTo>
                  <a:lnTo>
                    <a:pt x="32063" y="49266"/>
                  </a:lnTo>
                  <a:lnTo>
                    <a:pt x="32063" y="49036"/>
                  </a:lnTo>
                  <a:close/>
                  <a:moveTo>
                    <a:pt x="32991" y="49036"/>
                  </a:moveTo>
                  <a:lnTo>
                    <a:pt x="32991" y="49266"/>
                  </a:lnTo>
                  <a:lnTo>
                    <a:pt x="33925" y="49266"/>
                  </a:lnTo>
                  <a:lnTo>
                    <a:pt x="33925" y="49036"/>
                  </a:lnTo>
                  <a:close/>
                  <a:moveTo>
                    <a:pt x="34853" y="49036"/>
                  </a:moveTo>
                  <a:lnTo>
                    <a:pt x="34853" y="49266"/>
                  </a:lnTo>
                  <a:lnTo>
                    <a:pt x="35781" y="49266"/>
                  </a:lnTo>
                  <a:lnTo>
                    <a:pt x="35781" y="49036"/>
                  </a:lnTo>
                  <a:close/>
                  <a:moveTo>
                    <a:pt x="36716" y="49036"/>
                  </a:moveTo>
                  <a:lnTo>
                    <a:pt x="36716" y="49266"/>
                  </a:lnTo>
                  <a:lnTo>
                    <a:pt x="37644" y="49266"/>
                  </a:lnTo>
                  <a:lnTo>
                    <a:pt x="37644" y="49036"/>
                  </a:lnTo>
                  <a:close/>
                  <a:moveTo>
                    <a:pt x="38571" y="49036"/>
                  </a:moveTo>
                  <a:lnTo>
                    <a:pt x="38571" y="49266"/>
                  </a:lnTo>
                  <a:lnTo>
                    <a:pt x="39506" y="49266"/>
                  </a:lnTo>
                  <a:lnTo>
                    <a:pt x="39506" y="49036"/>
                  </a:lnTo>
                  <a:close/>
                  <a:moveTo>
                    <a:pt x="40434" y="49036"/>
                  </a:moveTo>
                  <a:lnTo>
                    <a:pt x="40434" y="49266"/>
                  </a:lnTo>
                  <a:lnTo>
                    <a:pt x="41362" y="49266"/>
                  </a:lnTo>
                  <a:lnTo>
                    <a:pt x="41362" y="49036"/>
                  </a:lnTo>
                  <a:close/>
                  <a:moveTo>
                    <a:pt x="42297" y="49036"/>
                  </a:moveTo>
                  <a:lnTo>
                    <a:pt x="42297" y="49266"/>
                  </a:lnTo>
                  <a:lnTo>
                    <a:pt x="43225" y="49266"/>
                  </a:lnTo>
                  <a:lnTo>
                    <a:pt x="43225" y="490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8"/>
            <p:cNvSpPr/>
            <p:nvPr/>
          </p:nvSpPr>
          <p:spPr>
            <a:xfrm>
              <a:off x="-6373942" y="1596593"/>
              <a:ext cx="15234" cy="30020"/>
            </a:xfrm>
            <a:custGeom>
              <a:avLst/>
              <a:gdLst/>
              <a:ahLst/>
              <a:cxnLst/>
              <a:rect l="l" t="t" r="r" b="b"/>
              <a:pathLst>
                <a:path w="238" h="469" extrusionOk="0">
                  <a:moveTo>
                    <a:pt x="0" y="1"/>
                  </a:moveTo>
                  <a:lnTo>
                    <a:pt x="0" y="468"/>
                  </a:lnTo>
                  <a:lnTo>
                    <a:pt x="238" y="46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8"/>
            <p:cNvSpPr/>
            <p:nvPr/>
          </p:nvSpPr>
          <p:spPr>
            <a:xfrm>
              <a:off x="-2699464" y="7913173"/>
              <a:ext cx="15234" cy="61703"/>
            </a:xfrm>
            <a:custGeom>
              <a:avLst/>
              <a:gdLst/>
              <a:ahLst/>
              <a:cxnLst/>
              <a:rect l="l" t="t" r="r" b="b"/>
              <a:pathLst>
                <a:path w="238" h="964" extrusionOk="0">
                  <a:moveTo>
                    <a:pt x="0" y="0"/>
                  </a:moveTo>
                  <a:lnTo>
                    <a:pt x="0" y="963"/>
                  </a:lnTo>
                  <a:lnTo>
                    <a:pt x="237" y="96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8"/>
            <p:cNvSpPr/>
            <p:nvPr/>
          </p:nvSpPr>
          <p:spPr>
            <a:xfrm>
              <a:off x="-2699464" y="7793928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8"/>
            <p:cNvSpPr/>
            <p:nvPr/>
          </p:nvSpPr>
          <p:spPr>
            <a:xfrm>
              <a:off x="-2712457" y="5055431"/>
              <a:ext cx="26435" cy="61639"/>
            </a:xfrm>
            <a:custGeom>
              <a:avLst/>
              <a:gdLst/>
              <a:ahLst/>
              <a:cxnLst/>
              <a:rect l="l" t="t" r="r" b="b"/>
              <a:pathLst>
                <a:path w="413" h="963" extrusionOk="0">
                  <a:moveTo>
                    <a:pt x="238" y="0"/>
                  </a:moveTo>
                  <a:lnTo>
                    <a:pt x="1" y="56"/>
                  </a:lnTo>
                  <a:cubicBezTo>
                    <a:pt x="91" y="349"/>
                    <a:pt x="147" y="642"/>
                    <a:pt x="175" y="963"/>
                  </a:cubicBezTo>
                  <a:lnTo>
                    <a:pt x="412" y="928"/>
                  </a:lnTo>
                  <a:cubicBezTo>
                    <a:pt x="350" y="614"/>
                    <a:pt x="322" y="293"/>
                    <a:pt x="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8"/>
            <p:cNvSpPr/>
            <p:nvPr/>
          </p:nvSpPr>
          <p:spPr>
            <a:xfrm>
              <a:off x="-2699464" y="7555948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8"/>
            <p:cNvSpPr/>
            <p:nvPr/>
          </p:nvSpPr>
          <p:spPr>
            <a:xfrm>
              <a:off x="-2699464" y="7317968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8"/>
            <p:cNvSpPr/>
            <p:nvPr/>
          </p:nvSpPr>
          <p:spPr>
            <a:xfrm>
              <a:off x="-2699464" y="7198722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>
              <a:off x="-2699464" y="7675194"/>
              <a:ext cx="15234" cy="59399"/>
            </a:xfrm>
            <a:custGeom>
              <a:avLst/>
              <a:gdLst/>
              <a:ahLst/>
              <a:cxnLst/>
              <a:rect l="l" t="t" r="r" b="b"/>
              <a:pathLst>
                <a:path w="238" h="928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-2760655" y="4945530"/>
              <a:ext cx="42949" cy="59911"/>
            </a:xfrm>
            <a:custGeom>
              <a:avLst/>
              <a:gdLst/>
              <a:ahLst/>
              <a:cxnLst/>
              <a:rect l="l" t="t" r="r" b="b"/>
              <a:pathLst>
                <a:path w="671" h="936" extrusionOk="0">
                  <a:moveTo>
                    <a:pt x="203" y="1"/>
                  </a:moveTo>
                  <a:lnTo>
                    <a:pt x="0" y="147"/>
                  </a:lnTo>
                  <a:cubicBezTo>
                    <a:pt x="175" y="378"/>
                    <a:pt x="349" y="643"/>
                    <a:pt x="468" y="936"/>
                  </a:cubicBezTo>
                  <a:lnTo>
                    <a:pt x="670" y="845"/>
                  </a:lnTo>
                  <a:cubicBezTo>
                    <a:pt x="551" y="552"/>
                    <a:pt x="377" y="266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-2699464" y="7436702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-3547883" y="4820971"/>
              <a:ext cx="59911" cy="14786"/>
            </a:xfrm>
            <a:custGeom>
              <a:avLst/>
              <a:gdLst/>
              <a:ahLst/>
              <a:cxnLst/>
              <a:rect l="l" t="t" r="r" b="b"/>
              <a:pathLst>
                <a:path w="936" h="231" extrusionOk="0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-3428637" y="4820971"/>
              <a:ext cx="57607" cy="14786"/>
            </a:xfrm>
            <a:custGeom>
              <a:avLst/>
              <a:gdLst/>
              <a:ahLst/>
              <a:cxnLst/>
              <a:rect l="l" t="t" r="r" b="b"/>
              <a:pathLst>
                <a:path w="900" h="231" extrusionOk="0">
                  <a:moveTo>
                    <a:pt x="0" y="1"/>
                  </a:moveTo>
                  <a:lnTo>
                    <a:pt x="0" y="231"/>
                  </a:lnTo>
                  <a:lnTo>
                    <a:pt x="900" y="23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-3192449" y="4820971"/>
              <a:ext cx="59911" cy="14786"/>
            </a:xfrm>
            <a:custGeom>
              <a:avLst/>
              <a:gdLst/>
              <a:ahLst/>
              <a:cxnLst/>
              <a:rect l="l" t="t" r="r" b="b"/>
              <a:pathLst>
                <a:path w="936" h="231" extrusionOk="0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-3311247" y="4820971"/>
              <a:ext cx="59463" cy="14786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1" y="1"/>
                  </a:moveTo>
                  <a:lnTo>
                    <a:pt x="1" y="231"/>
                  </a:lnTo>
                  <a:lnTo>
                    <a:pt x="929" y="23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-3073203" y="4819179"/>
              <a:ext cx="59399" cy="16578"/>
            </a:xfrm>
            <a:custGeom>
              <a:avLst/>
              <a:gdLst/>
              <a:ahLst/>
              <a:cxnLst/>
              <a:rect l="l" t="t" r="r" b="b"/>
              <a:pathLst>
                <a:path w="928" h="259" extrusionOk="0">
                  <a:moveTo>
                    <a:pt x="753" y="1"/>
                  </a:moveTo>
                  <a:cubicBezTo>
                    <a:pt x="670" y="1"/>
                    <a:pt x="607" y="29"/>
                    <a:pt x="607" y="29"/>
                  </a:cubicBezTo>
                  <a:lnTo>
                    <a:pt x="0" y="29"/>
                  </a:lnTo>
                  <a:lnTo>
                    <a:pt x="0" y="259"/>
                  </a:lnTo>
                  <a:lnTo>
                    <a:pt x="607" y="259"/>
                  </a:lnTo>
                  <a:cubicBezTo>
                    <a:pt x="607" y="259"/>
                    <a:pt x="670" y="231"/>
                    <a:pt x="753" y="231"/>
                  </a:cubicBezTo>
                  <a:cubicBezTo>
                    <a:pt x="816" y="231"/>
                    <a:pt x="872" y="231"/>
                    <a:pt x="928" y="259"/>
                  </a:cubicBezTo>
                  <a:lnTo>
                    <a:pt x="928" y="29"/>
                  </a:lnTo>
                  <a:cubicBezTo>
                    <a:pt x="872" y="1"/>
                    <a:pt x="816" y="1"/>
                    <a:pt x="7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-2956262" y="4826796"/>
              <a:ext cx="61703" cy="29507"/>
            </a:xfrm>
            <a:custGeom>
              <a:avLst/>
              <a:gdLst/>
              <a:ahLst/>
              <a:cxnLst/>
              <a:rect l="l" t="t" r="r" b="b"/>
              <a:pathLst>
                <a:path w="964" h="461" extrusionOk="0">
                  <a:moveTo>
                    <a:pt x="64" y="0"/>
                  </a:moveTo>
                  <a:lnTo>
                    <a:pt x="1" y="231"/>
                  </a:lnTo>
                  <a:cubicBezTo>
                    <a:pt x="322" y="286"/>
                    <a:pt x="615" y="349"/>
                    <a:pt x="908" y="461"/>
                  </a:cubicBezTo>
                  <a:lnTo>
                    <a:pt x="964" y="231"/>
                  </a:lnTo>
                  <a:cubicBezTo>
                    <a:pt x="671" y="140"/>
                    <a:pt x="384" y="56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-2846425" y="4867441"/>
              <a:ext cx="57671" cy="44677"/>
            </a:xfrm>
            <a:custGeom>
              <a:avLst/>
              <a:gdLst/>
              <a:ahLst/>
              <a:cxnLst/>
              <a:rect l="l" t="t" r="r" b="b"/>
              <a:pathLst>
                <a:path w="901" h="698" extrusionOk="0">
                  <a:moveTo>
                    <a:pt x="120" y="0"/>
                  </a:moveTo>
                  <a:lnTo>
                    <a:pt x="1" y="202"/>
                  </a:lnTo>
                  <a:cubicBezTo>
                    <a:pt x="266" y="349"/>
                    <a:pt x="524" y="523"/>
                    <a:pt x="726" y="698"/>
                  </a:cubicBezTo>
                  <a:lnTo>
                    <a:pt x="901" y="523"/>
                  </a:lnTo>
                  <a:cubicBezTo>
                    <a:pt x="671" y="321"/>
                    <a:pt x="413" y="147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-2699464" y="5533631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-2699464" y="5652877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-2699464" y="5771611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-2699464" y="6010103"/>
              <a:ext cx="15234" cy="59399"/>
            </a:xfrm>
            <a:custGeom>
              <a:avLst/>
              <a:gdLst/>
              <a:ahLst/>
              <a:cxnLst/>
              <a:rect l="l" t="t" r="r" b="b"/>
              <a:pathLst>
                <a:path w="238" h="928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-2699464" y="5890857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-2699464" y="5176405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-2699464" y="5295651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-2699464" y="7079476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-2699464" y="5414385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-2699464" y="6605308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-2699464" y="6724490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1"/>
                  </a:moveTo>
                  <a:lnTo>
                    <a:pt x="0" y="929"/>
                  </a:lnTo>
                  <a:lnTo>
                    <a:pt x="237" y="92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-2699464" y="6843288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-2699464" y="6128836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-2699464" y="6960742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-2699464" y="6248082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-2699464" y="6367328"/>
              <a:ext cx="15234" cy="59399"/>
            </a:xfrm>
            <a:custGeom>
              <a:avLst/>
              <a:gdLst/>
              <a:ahLst/>
              <a:cxnLst/>
              <a:rect l="l" t="t" r="r" b="b"/>
              <a:pathLst>
                <a:path w="238" h="928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-2699464" y="6486062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-2699464" y="8028387"/>
              <a:ext cx="15234" cy="29956"/>
            </a:xfrm>
            <a:custGeom>
              <a:avLst/>
              <a:gdLst/>
              <a:ahLst/>
              <a:cxnLst/>
              <a:rect l="l" t="t" r="r" b="b"/>
              <a:pathLst>
                <a:path w="238" h="468" extrusionOk="0">
                  <a:moveTo>
                    <a:pt x="0" y="0"/>
                  </a:moveTo>
                  <a:lnTo>
                    <a:pt x="0" y="468"/>
                  </a:lnTo>
                  <a:lnTo>
                    <a:pt x="237" y="46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18"/>
          <p:cNvGrpSpPr/>
          <p:nvPr/>
        </p:nvGrpSpPr>
        <p:grpSpPr>
          <a:xfrm>
            <a:off x="8242325" y="4362690"/>
            <a:ext cx="1130283" cy="807971"/>
            <a:chOff x="8199275" y="4133675"/>
            <a:chExt cx="1130283" cy="807971"/>
          </a:xfrm>
        </p:grpSpPr>
        <p:sp>
          <p:nvSpPr>
            <p:cNvPr id="106" name="Google Shape;106;p18"/>
            <p:cNvSpPr/>
            <p:nvPr/>
          </p:nvSpPr>
          <p:spPr>
            <a:xfrm>
              <a:off x="8631752" y="4298273"/>
              <a:ext cx="117666" cy="367385"/>
            </a:xfrm>
            <a:custGeom>
              <a:avLst/>
              <a:gdLst/>
              <a:ahLst/>
              <a:cxnLst/>
              <a:rect l="l" t="t" r="r" b="b"/>
              <a:pathLst>
                <a:path w="3934" h="12283" extrusionOk="0">
                  <a:moveTo>
                    <a:pt x="0" y="0"/>
                  </a:moveTo>
                  <a:lnTo>
                    <a:pt x="0" y="12283"/>
                  </a:lnTo>
                  <a:lnTo>
                    <a:pt x="3934" y="12283"/>
                  </a:lnTo>
                  <a:lnTo>
                    <a:pt x="39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8631752" y="4243208"/>
              <a:ext cx="117666" cy="62602"/>
            </a:xfrm>
            <a:custGeom>
              <a:avLst/>
              <a:gdLst/>
              <a:ahLst/>
              <a:cxnLst/>
              <a:rect l="l" t="t" r="r" b="b"/>
              <a:pathLst>
                <a:path w="3934" h="2093" extrusionOk="0">
                  <a:moveTo>
                    <a:pt x="0" y="0"/>
                  </a:moveTo>
                  <a:lnTo>
                    <a:pt x="0" y="2093"/>
                  </a:lnTo>
                  <a:lnTo>
                    <a:pt x="3934" y="2093"/>
                  </a:lnTo>
                  <a:lnTo>
                    <a:pt x="39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8214290" y="4316429"/>
              <a:ext cx="571431" cy="615219"/>
            </a:xfrm>
            <a:custGeom>
              <a:avLst/>
              <a:gdLst/>
              <a:ahLst/>
              <a:cxnLst/>
              <a:rect l="l" t="t" r="r" b="b"/>
              <a:pathLst>
                <a:path w="19105" h="20569" extrusionOk="0">
                  <a:moveTo>
                    <a:pt x="9563" y="0"/>
                  </a:moveTo>
                  <a:lnTo>
                    <a:pt x="1" y="9751"/>
                  </a:lnTo>
                  <a:lnTo>
                    <a:pt x="1" y="20568"/>
                  </a:lnTo>
                  <a:lnTo>
                    <a:pt x="19104" y="20568"/>
                  </a:lnTo>
                  <a:lnTo>
                    <a:pt x="19104" y="9751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8219315" y="4506690"/>
              <a:ext cx="551989" cy="68853"/>
            </a:xfrm>
            <a:custGeom>
              <a:avLst/>
              <a:gdLst/>
              <a:ahLst/>
              <a:cxnLst/>
              <a:rect l="l" t="t" r="r" b="b"/>
              <a:pathLst>
                <a:path w="18455" h="2302" extrusionOk="0">
                  <a:moveTo>
                    <a:pt x="3181" y="0"/>
                  </a:moveTo>
                  <a:cubicBezTo>
                    <a:pt x="2469" y="711"/>
                    <a:pt x="1611" y="1318"/>
                    <a:pt x="795" y="1862"/>
                  </a:cubicBezTo>
                  <a:cubicBezTo>
                    <a:pt x="523" y="2030"/>
                    <a:pt x="272" y="2197"/>
                    <a:pt x="0" y="2302"/>
                  </a:cubicBezTo>
                  <a:lnTo>
                    <a:pt x="18455" y="2302"/>
                  </a:lnTo>
                  <a:cubicBezTo>
                    <a:pt x="17660" y="1632"/>
                    <a:pt x="16948" y="879"/>
                    <a:pt x="16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8213692" y="4822725"/>
              <a:ext cx="572029" cy="108932"/>
            </a:xfrm>
            <a:custGeom>
              <a:avLst/>
              <a:gdLst/>
              <a:ahLst/>
              <a:cxnLst/>
              <a:rect l="l" t="t" r="r" b="b"/>
              <a:pathLst>
                <a:path w="19125" h="3642" extrusionOk="0">
                  <a:moveTo>
                    <a:pt x="0" y="0"/>
                  </a:moveTo>
                  <a:lnTo>
                    <a:pt x="0" y="3641"/>
                  </a:lnTo>
                  <a:lnTo>
                    <a:pt x="19124" y="3641"/>
                  </a:lnTo>
                  <a:lnTo>
                    <a:pt x="19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199275" y="4304524"/>
              <a:ext cx="600204" cy="322340"/>
            </a:xfrm>
            <a:custGeom>
              <a:avLst/>
              <a:gdLst/>
              <a:ahLst/>
              <a:cxnLst/>
              <a:rect l="l" t="t" r="r" b="b"/>
              <a:pathLst>
                <a:path w="20067" h="10777" fill="none" extrusionOk="0">
                  <a:moveTo>
                    <a:pt x="1" y="10400"/>
                  </a:moveTo>
                  <a:lnTo>
                    <a:pt x="9960" y="1"/>
                  </a:lnTo>
                  <a:lnTo>
                    <a:pt x="20067" y="10776"/>
                  </a:lnTo>
                </a:path>
              </a:pathLst>
            </a:custGeom>
            <a:noFill/>
            <a:ln w="4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8283144" y="4650620"/>
              <a:ext cx="71993" cy="160856"/>
            </a:xfrm>
            <a:custGeom>
              <a:avLst/>
              <a:gdLst/>
              <a:ahLst/>
              <a:cxnLst/>
              <a:rect l="l" t="t" r="r" b="b"/>
              <a:pathLst>
                <a:path w="2407" h="5378" extrusionOk="0">
                  <a:moveTo>
                    <a:pt x="1193" y="0"/>
                  </a:moveTo>
                  <a:cubicBezTo>
                    <a:pt x="545" y="0"/>
                    <a:pt x="1" y="670"/>
                    <a:pt x="1" y="1507"/>
                  </a:cubicBezTo>
                  <a:lnTo>
                    <a:pt x="1" y="5378"/>
                  </a:lnTo>
                  <a:lnTo>
                    <a:pt x="2407" y="5378"/>
                  </a:lnTo>
                  <a:lnTo>
                    <a:pt x="2407" y="1507"/>
                  </a:lnTo>
                  <a:cubicBezTo>
                    <a:pt x="2407" y="691"/>
                    <a:pt x="1884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8653019" y="4649992"/>
              <a:ext cx="71993" cy="160228"/>
            </a:xfrm>
            <a:custGeom>
              <a:avLst/>
              <a:gdLst/>
              <a:ahLst/>
              <a:cxnLst/>
              <a:rect l="l" t="t" r="r" b="b"/>
              <a:pathLst>
                <a:path w="2407" h="5357" extrusionOk="0">
                  <a:moveTo>
                    <a:pt x="1193" y="1"/>
                  </a:moveTo>
                  <a:cubicBezTo>
                    <a:pt x="544" y="1"/>
                    <a:pt x="0" y="649"/>
                    <a:pt x="0" y="1486"/>
                  </a:cubicBezTo>
                  <a:lnTo>
                    <a:pt x="0" y="5357"/>
                  </a:lnTo>
                  <a:lnTo>
                    <a:pt x="2407" y="5357"/>
                  </a:lnTo>
                  <a:lnTo>
                    <a:pt x="2407" y="1486"/>
                  </a:lnTo>
                  <a:cubicBezTo>
                    <a:pt x="2407" y="670"/>
                    <a:pt x="1884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8425220" y="4478514"/>
              <a:ext cx="150208" cy="150238"/>
            </a:xfrm>
            <a:custGeom>
              <a:avLst/>
              <a:gdLst/>
              <a:ahLst/>
              <a:cxnLst/>
              <a:rect l="l" t="t" r="r" b="b"/>
              <a:pathLst>
                <a:path w="5022" h="5023" extrusionOk="0">
                  <a:moveTo>
                    <a:pt x="2511" y="0"/>
                  </a:moveTo>
                  <a:cubicBezTo>
                    <a:pt x="1130" y="0"/>
                    <a:pt x="0" y="1130"/>
                    <a:pt x="0" y="2511"/>
                  </a:cubicBezTo>
                  <a:cubicBezTo>
                    <a:pt x="0" y="3871"/>
                    <a:pt x="1109" y="5001"/>
                    <a:pt x="2511" y="5022"/>
                  </a:cubicBezTo>
                  <a:cubicBezTo>
                    <a:pt x="3892" y="5022"/>
                    <a:pt x="5022" y="3913"/>
                    <a:pt x="5022" y="2511"/>
                  </a:cubicBezTo>
                  <a:cubicBezTo>
                    <a:pt x="5022" y="1130"/>
                    <a:pt x="3892" y="0"/>
                    <a:pt x="2511" y="0"/>
                  </a:cubicBezTo>
                  <a:close/>
                </a:path>
              </a:pathLst>
            </a:custGeom>
            <a:solidFill>
              <a:schemeClr val="accent4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8425848" y="4738228"/>
              <a:ext cx="148354" cy="193428"/>
            </a:xfrm>
            <a:custGeom>
              <a:avLst/>
              <a:gdLst/>
              <a:ahLst/>
              <a:cxnLst/>
              <a:rect l="l" t="t" r="r" b="b"/>
              <a:pathLst>
                <a:path w="4960" h="6467" extrusionOk="0">
                  <a:moveTo>
                    <a:pt x="0" y="1"/>
                  </a:moveTo>
                  <a:lnTo>
                    <a:pt x="0" y="6466"/>
                  </a:lnTo>
                  <a:lnTo>
                    <a:pt x="4959" y="6466"/>
                  </a:lnTo>
                  <a:lnTo>
                    <a:pt x="49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8423963" y="4738228"/>
              <a:ext cx="75762" cy="193428"/>
            </a:xfrm>
            <a:custGeom>
              <a:avLst/>
              <a:gdLst/>
              <a:ahLst/>
              <a:cxnLst/>
              <a:rect l="l" t="t" r="r" b="b"/>
              <a:pathLst>
                <a:path w="2533" h="6467" extrusionOk="0">
                  <a:moveTo>
                    <a:pt x="0" y="1"/>
                  </a:moveTo>
                  <a:lnTo>
                    <a:pt x="0" y="6466"/>
                  </a:lnTo>
                  <a:lnTo>
                    <a:pt x="2532" y="6466"/>
                  </a:lnTo>
                  <a:lnTo>
                    <a:pt x="25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9226285" y="4133675"/>
              <a:ext cx="55094" cy="227196"/>
            </a:xfrm>
            <a:custGeom>
              <a:avLst/>
              <a:gdLst/>
              <a:ahLst/>
              <a:cxnLst/>
              <a:rect l="l" t="t" r="r" b="b"/>
              <a:pathLst>
                <a:path w="1842" h="7596" extrusionOk="0">
                  <a:moveTo>
                    <a:pt x="0" y="1"/>
                  </a:moveTo>
                  <a:lnTo>
                    <a:pt x="0" y="7596"/>
                  </a:lnTo>
                  <a:lnTo>
                    <a:pt x="1842" y="7596"/>
                  </a:lnTo>
                  <a:lnTo>
                    <a:pt x="18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9226285" y="4133675"/>
              <a:ext cx="55094" cy="46959"/>
            </a:xfrm>
            <a:custGeom>
              <a:avLst/>
              <a:gdLst/>
              <a:ahLst/>
              <a:cxnLst/>
              <a:rect l="l" t="t" r="r" b="b"/>
              <a:pathLst>
                <a:path w="1842" h="1570" extrusionOk="0">
                  <a:moveTo>
                    <a:pt x="0" y="1"/>
                  </a:moveTo>
                  <a:lnTo>
                    <a:pt x="0" y="1570"/>
                  </a:lnTo>
                  <a:lnTo>
                    <a:pt x="1842" y="1570"/>
                  </a:lnTo>
                  <a:lnTo>
                    <a:pt x="18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8897717" y="4201273"/>
              <a:ext cx="430584" cy="738508"/>
            </a:xfrm>
            <a:custGeom>
              <a:avLst/>
              <a:gdLst/>
              <a:ahLst/>
              <a:cxnLst/>
              <a:rect l="l" t="t" r="r" b="b"/>
              <a:pathLst>
                <a:path w="14396" h="24691" extrusionOk="0">
                  <a:moveTo>
                    <a:pt x="7031" y="0"/>
                  </a:moveTo>
                  <a:lnTo>
                    <a:pt x="1" y="6696"/>
                  </a:lnTo>
                  <a:lnTo>
                    <a:pt x="1" y="24690"/>
                  </a:lnTo>
                  <a:lnTo>
                    <a:pt x="14396" y="24690"/>
                  </a:lnTo>
                  <a:lnTo>
                    <a:pt x="14396" y="6696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8894577" y="4799575"/>
              <a:ext cx="434981" cy="141474"/>
            </a:xfrm>
            <a:custGeom>
              <a:avLst/>
              <a:gdLst/>
              <a:ahLst/>
              <a:cxnLst/>
              <a:rect l="l" t="t" r="r" b="b"/>
              <a:pathLst>
                <a:path w="14543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14543" y="4729"/>
                  </a:lnTo>
                  <a:lnTo>
                    <a:pt x="1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8894577" y="4464755"/>
              <a:ext cx="434981" cy="141444"/>
            </a:xfrm>
            <a:custGeom>
              <a:avLst/>
              <a:gdLst/>
              <a:ahLst/>
              <a:cxnLst/>
              <a:rect l="l" t="t" r="r" b="b"/>
              <a:pathLst>
                <a:path w="14543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14543" y="4729"/>
                  </a:lnTo>
                  <a:lnTo>
                    <a:pt x="1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9156175" y="4446600"/>
              <a:ext cx="85782" cy="172132"/>
            </a:xfrm>
            <a:custGeom>
              <a:avLst/>
              <a:gdLst/>
              <a:ahLst/>
              <a:cxnLst/>
              <a:rect l="l" t="t" r="r" b="b"/>
              <a:pathLst>
                <a:path w="2868" h="5755" extrusionOk="0">
                  <a:moveTo>
                    <a:pt x="1" y="0"/>
                  </a:moveTo>
                  <a:lnTo>
                    <a:pt x="1" y="5754"/>
                  </a:lnTo>
                  <a:lnTo>
                    <a:pt x="2868" y="5754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8984069" y="4446600"/>
              <a:ext cx="85782" cy="172132"/>
            </a:xfrm>
            <a:custGeom>
              <a:avLst/>
              <a:gdLst/>
              <a:ahLst/>
              <a:cxnLst/>
              <a:rect l="l" t="t" r="r" b="b"/>
              <a:pathLst>
                <a:path w="2868" h="5755" extrusionOk="0">
                  <a:moveTo>
                    <a:pt x="1" y="0"/>
                  </a:moveTo>
                  <a:lnTo>
                    <a:pt x="1" y="5754"/>
                  </a:lnTo>
                  <a:lnTo>
                    <a:pt x="2868" y="5754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8984069" y="4743881"/>
              <a:ext cx="85782" cy="102023"/>
            </a:xfrm>
            <a:custGeom>
              <a:avLst/>
              <a:gdLst/>
              <a:ahLst/>
              <a:cxnLst/>
              <a:rect l="l" t="t" r="r" b="b"/>
              <a:pathLst>
                <a:path w="2868" h="3411" extrusionOk="0">
                  <a:moveTo>
                    <a:pt x="1" y="0"/>
                  </a:moveTo>
                  <a:lnTo>
                    <a:pt x="1" y="3411"/>
                  </a:lnTo>
                  <a:lnTo>
                    <a:pt x="2868" y="3411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9136793" y="4723213"/>
              <a:ext cx="115183" cy="218433"/>
            </a:xfrm>
            <a:custGeom>
              <a:avLst/>
              <a:gdLst/>
              <a:ahLst/>
              <a:cxnLst/>
              <a:rect l="l" t="t" r="r" b="b"/>
              <a:pathLst>
                <a:path w="3851" h="7303" extrusionOk="0">
                  <a:moveTo>
                    <a:pt x="0" y="1"/>
                  </a:moveTo>
                  <a:lnTo>
                    <a:pt x="0" y="7303"/>
                  </a:lnTo>
                  <a:lnTo>
                    <a:pt x="3850" y="7303"/>
                  </a:lnTo>
                  <a:lnTo>
                    <a:pt x="38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9194371" y="4723213"/>
              <a:ext cx="58863" cy="218433"/>
            </a:xfrm>
            <a:custGeom>
              <a:avLst/>
              <a:gdLst/>
              <a:ahLst/>
              <a:cxnLst/>
              <a:rect l="l" t="t" r="r" b="b"/>
              <a:pathLst>
                <a:path w="1968" h="7303" extrusionOk="0">
                  <a:moveTo>
                    <a:pt x="0" y="1"/>
                  </a:moveTo>
                  <a:lnTo>
                    <a:pt x="0" y="7303"/>
                  </a:lnTo>
                  <a:lnTo>
                    <a:pt x="1967" y="7303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8897089" y="4166846"/>
              <a:ext cx="418710" cy="225940"/>
            </a:xfrm>
            <a:custGeom>
              <a:avLst/>
              <a:gdLst/>
              <a:ahLst/>
              <a:cxnLst/>
              <a:rect l="l" t="t" r="r" b="b"/>
              <a:pathLst>
                <a:path w="13999" h="7554" fill="none" extrusionOk="0">
                  <a:moveTo>
                    <a:pt x="13999" y="7156"/>
                  </a:moveTo>
                  <a:lnTo>
                    <a:pt x="7219" y="1"/>
                  </a:lnTo>
                  <a:lnTo>
                    <a:pt x="1" y="7554"/>
                  </a:lnTo>
                </a:path>
              </a:pathLst>
            </a:custGeom>
            <a:noFill/>
            <a:ln w="46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18"/>
          <p:cNvSpPr/>
          <p:nvPr/>
        </p:nvSpPr>
        <p:spPr>
          <a:xfrm rot="-2700000">
            <a:off x="1740670" y="167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/>
          <p:nvPr/>
        </p:nvSpPr>
        <p:spPr>
          <a:xfrm rot="-2700000">
            <a:off x="127170" y="105811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 rot="-2700000">
            <a:off x="8822087" y="78302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18"/>
          <p:cNvGrpSpPr/>
          <p:nvPr/>
        </p:nvGrpSpPr>
        <p:grpSpPr>
          <a:xfrm>
            <a:off x="7744100" y="4780253"/>
            <a:ext cx="397050" cy="410650"/>
            <a:chOff x="10555400" y="6877338"/>
            <a:chExt cx="397050" cy="410650"/>
          </a:xfrm>
        </p:grpSpPr>
        <p:sp>
          <p:nvSpPr>
            <p:cNvPr id="132" name="Google Shape;132;p18"/>
            <p:cNvSpPr/>
            <p:nvPr/>
          </p:nvSpPr>
          <p:spPr>
            <a:xfrm>
              <a:off x="10771975" y="6877338"/>
              <a:ext cx="180475" cy="310750"/>
            </a:xfrm>
            <a:custGeom>
              <a:avLst/>
              <a:gdLst/>
              <a:ahLst/>
              <a:cxnLst/>
              <a:rect l="l" t="t" r="r" b="b"/>
              <a:pathLst>
                <a:path w="7219" h="12430" extrusionOk="0">
                  <a:moveTo>
                    <a:pt x="3620" y="1"/>
                  </a:moveTo>
                  <a:cubicBezTo>
                    <a:pt x="3620" y="1"/>
                    <a:pt x="0" y="6822"/>
                    <a:pt x="0" y="8809"/>
                  </a:cubicBezTo>
                  <a:cubicBezTo>
                    <a:pt x="0" y="10797"/>
                    <a:pt x="1632" y="12429"/>
                    <a:pt x="3620" y="12429"/>
                  </a:cubicBezTo>
                  <a:cubicBezTo>
                    <a:pt x="5608" y="12429"/>
                    <a:pt x="7219" y="10797"/>
                    <a:pt x="7219" y="8809"/>
                  </a:cubicBezTo>
                  <a:cubicBezTo>
                    <a:pt x="7219" y="6822"/>
                    <a:pt x="3620" y="1"/>
                    <a:pt x="3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10810150" y="7062513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5" y="1"/>
                  </a:moveTo>
                  <a:lnTo>
                    <a:pt x="1570" y="3118"/>
                  </a:lnTo>
                  <a:lnTo>
                    <a:pt x="1" y="2532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16" y="9019"/>
                  </a:lnTo>
                  <a:lnTo>
                    <a:pt x="2512" y="4227"/>
                  </a:lnTo>
                  <a:lnTo>
                    <a:pt x="4625" y="2490"/>
                  </a:lnTo>
                  <a:lnTo>
                    <a:pt x="4625" y="2490"/>
                  </a:lnTo>
                  <a:lnTo>
                    <a:pt x="2449" y="332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0555400" y="6966263"/>
              <a:ext cx="238575" cy="238025"/>
            </a:xfrm>
            <a:custGeom>
              <a:avLst/>
              <a:gdLst/>
              <a:ahLst/>
              <a:cxnLst/>
              <a:rect l="l" t="t" r="r" b="b"/>
              <a:pathLst>
                <a:path w="9543" h="9521" extrusionOk="0">
                  <a:moveTo>
                    <a:pt x="4772" y="1"/>
                  </a:moveTo>
                  <a:cubicBezTo>
                    <a:pt x="2135" y="1"/>
                    <a:pt x="1" y="2135"/>
                    <a:pt x="1" y="4771"/>
                  </a:cubicBezTo>
                  <a:cubicBezTo>
                    <a:pt x="1" y="7387"/>
                    <a:pt x="2135" y="9521"/>
                    <a:pt x="4772" y="9521"/>
                  </a:cubicBezTo>
                  <a:cubicBezTo>
                    <a:pt x="7408" y="9521"/>
                    <a:pt x="9542" y="7387"/>
                    <a:pt x="9542" y="4771"/>
                  </a:cubicBezTo>
                  <a:cubicBezTo>
                    <a:pt x="9542" y="2135"/>
                    <a:pt x="7408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10619750" y="7059888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5" y="1"/>
                  </a:moveTo>
                  <a:lnTo>
                    <a:pt x="1570" y="3119"/>
                  </a:lnTo>
                  <a:lnTo>
                    <a:pt x="1" y="2533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37" y="9019"/>
                  </a:lnTo>
                  <a:lnTo>
                    <a:pt x="2511" y="4227"/>
                  </a:lnTo>
                  <a:lnTo>
                    <a:pt x="4625" y="2470"/>
                  </a:lnTo>
                  <a:lnTo>
                    <a:pt x="2470" y="3328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18"/>
          <p:cNvSpPr/>
          <p:nvPr/>
        </p:nvSpPr>
        <p:spPr>
          <a:xfrm rot="-2700000">
            <a:off x="8333395" y="21031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8568328" y="1292826"/>
            <a:ext cx="1471773" cy="603721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-372187" y="98525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9"/>
          <p:cNvGrpSpPr/>
          <p:nvPr/>
        </p:nvGrpSpPr>
        <p:grpSpPr>
          <a:xfrm>
            <a:off x="-1652974" y="-552135"/>
            <a:ext cx="3337669" cy="1103231"/>
            <a:chOff x="-2617662" y="4052384"/>
            <a:chExt cx="3337669" cy="1103231"/>
          </a:xfrm>
        </p:grpSpPr>
        <p:sp>
          <p:nvSpPr>
            <p:cNvPr id="142" name="Google Shape;142;p19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145;p19"/>
            <p:cNvGrpSpPr/>
            <p:nvPr/>
          </p:nvGrpSpPr>
          <p:grpSpPr>
            <a:xfrm rot="5400000">
              <a:off x="-1374763" y="3060841"/>
              <a:ext cx="700137" cy="3086314"/>
              <a:chOff x="1718105" y="2072389"/>
              <a:chExt cx="612115" cy="2698299"/>
            </a:xfrm>
          </p:grpSpPr>
          <p:sp>
            <p:nvSpPr>
              <p:cNvPr id="146" name="Google Shape;146;p19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9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9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9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9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9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9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9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9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9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9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9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9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9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9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9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9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9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9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9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9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9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9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9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9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9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9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9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9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9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9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9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9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9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20000" y="878925"/>
            <a:ext cx="35043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body" idx="1"/>
          </p:nvPr>
        </p:nvSpPr>
        <p:spPr>
          <a:xfrm>
            <a:off x="726450" y="2112675"/>
            <a:ext cx="3504300" cy="2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>
            <a:spLocks noGrp="1"/>
          </p:cNvSpPr>
          <p:nvPr>
            <p:ph type="pic" idx="2"/>
          </p:nvPr>
        </p:nvSpPr>
        <p:spPr>
          <a:xfrm>
            <a:off x="5380425" y="721050"/>
            <a:ext cx="4015200" cy="3701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9"/>
          <p:cNvSpPr/>
          <p:nvPr/>
        </p:nvSpPr>
        <p:spPr>
          <a:xfrm>
            <a:off x="5475705" y="185824"/>
            <a:ext cx="1018760" cy="417895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9"/>
          <p:cNvSpPr/>
          <p:nvPr/>
        </p:nvSpPr>
        <p:spPr>
          <a:xfrm>
            <a:off x="-616974" y="1235325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8430780" y="53949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0"/>
          <p:cNvGrpSpPr/>
          <p:nvPr/>
        </p:nvGrpSpPr>
        <p:grpSpPr>
          <a:xfrm>
            <a:off x="8052958" y="2335599"/>
            <a:ext cx="1623549" cy="6382937"/>
            <a:chOff x="10770127" y="2335599"/>
            <a:chExt cx="1623549" cy="6382937"/>
          </a:xfrm>
        </p:grpSpPr>
        <p:sp>
          <p:nvSpPr>
            <p:cNvPr id="205" name="Google Shape;205;p20"/>
            <p:cNvSpPr/>
            <p:nvPr/>
          </p:nvSpPr>
          <p:spPr>
            <a:xfrm>
              <a:off x="10770127" y="2335599"/>
              <a:ext cx="1623549" cy="6382937"/>
            </a:xfrm>
            <a:custGeom>
              <a:avLst/>
              <a:gdLst/>
              <a:ahLst/>
              <a:cxnLst/>
              <a:rect l="l" t="t" r="r" b="b"/>
              <a:pathLst>
                <a:path w="12220" h="44059" extrusionOk="0">
                  <a:moveTo>
                    <a:pt x="9359" y="0"/>
                  </a:moveTo>
                  <a:lnTo>
                    <a:pt x="9359" y="18593"/>
                  </a:lnTo>
                  <a:lnTo>
                    <a:pt x="9359" y="27156"/>
                  </a:lnTo>
                  <a:cubicBezTo>
                    <a:pt x="9359" y="27621"/>
                    <a:pt x="9003" y="28003"/>
                    <a:pt x="8568" y="28055"/>
                  </a:cubicBezTo>
                  <a:lnTo>
                    <a:pt x="8444" y="28055"/>
                  </a:lnTo>
                  <a:cubicBezTo>
                    <a:pt x="7940" y="28055"/>
                    <a:pt x="7532" y="27647"/>
                    <a:pt x="7532" y="27156"/>
                  </a:cubicBezTo>
                  <a:lnTo>
                    <a:pt x="7532" y="18168"/>
                  </a:lnTo>
                  <a:cubicBezTo>
                    <a:pt x="7532" y="16099"/>
                    <a:pt x="5845" y="14409"/>
                    <a:pt x="3773" y="14409"/>
                  </a:cubicBezTo>
                  <a:cubicBezTo>
                    <a:pt x="1704" y="14409"/>
                    <a:pt x="1" y="16099"/>
                    <a:pt x="1" y="18168"/>
                  </a:cubicBezTo>
                  <a:lnTo>
                    <a:pt x="1" y="30141"/>
                  </a:lnTo>
                  <a:lnTo>
                    <a:pt x="1" y="44059"/>
                  </a:lnTo>
                  <a:lnTo>
                    <a:pt x="2861" y="44059"/>
                  </a:lnTo>
                  <a:lnTo>
                    <a:pt x="2861" y="29065"/>
                  </a:lnTo>
                  <a:lnTo>
                    <a:pt x="2861" y="18168"/>
                  </a:lnTo>
                  <a:cubicBezTo>
                    <a:pt x="2861" y="17677"/>
                    <a:pt x="3270" y="17269"/>
                    <a:pt x="3773" y="17269"/>
                  </a:cubicBezTo>
                  <a:cubicBezTo>
                    <a:pt x="4276" y="17269"/>
                    <a:pt x="4685" y="17677"/>
                    <a:pt x="4685" y="18168"/>
                  </a:cubicBezTo>
                  <a:lnTo>
                    <a:pt x="4685" y="27156"/>
                  </a:lnTo>
                  <a:cubicBezTo>
                    <a:pt x="4685" y="29186"/>
                    <a:pt x="6306" y="30863"/>
                    <a:pt x="8336" y="30915"/>
                  </a:cubicBezTo>
                  <a:cubicBezTo>
                    <a:pt x="8378" y="30915"/>
                    <a:pt x="8405" y="30932"/>
                    <a:pt x="8444" y="30932"/>
                  </a:cubicBezTo>
                  <a:cubicBezTo>
                    <a:pt x="10529" y="30932"/>
                    <a:pt x="12219" y="29229"/>
                    <a:pt x="12219" y="27156"/>
                  </a:cubicBezTo>
                  <a:lnTo>
                    <a:pt x="12219" y="18619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0770127" y="2335599"/>
              <a:ext cx="1623549" cy="6382937"/>
            </a:xfrm>
            <a:custGeom>
              <a:avLst/>
              <a:gdLst/>
              <a:ahLst/>
              <a:cxnLst/>
              <a:rect l="l" t="t" r="r" b="b"/>
              <a:pathLst>
                <a:path w="12220" h="44059" extrusionOk="0">
                  <a:moveTo>
                    <a:pt x="9359" y="0"/>
                  </a:moveTo>
                  <a:lnTo>
                    <a:pt x="9359" y="18593"/>
                  </a:lnTo>
                  <a:lnTo>
                    <a:pt x="9359" y="27156"/>
                  </a:lnTo>
                  <a:cubicBezTo>
                    <a:pt x="9359" y="27621"/>
                    <a:pt x="9003" y="28003"/>
                    <a:pt x="8568" y="28055"/>
                  </a:cubicBezTo>
                  <a:lnTo>
                    <a:pt x="8444" y="28055"/>
                  </a:lnTo>
                  <a:cubicBezTo>
                    <a:pt x="7940" y="28055"/>
                    <a:pt x="7532" y="27647"/>
                    <a:pt x="7532" y="27156"/>
                  </a:cubicBezTo>
                  <a:lnTo>
                    <a:pt x="7532" y="18168"/>
                  </a:lnTo>
                  <a:cubicBezTo>
                    <a:pt x="7532" y="16099"/>
                    <a:pt x="5845" y="14409"/>
                    <a:pt x="3773" y="14409"/>
                  </a:cubicBezTo>
                  <a:cubicBezTo>
                    <a:pt x="1704" y="14409"/>
                    <a:pt x="1" y="16099"/>
                    <a:pt x="1" y="18168"/>
                  </a:cubicBezTo>
                  <a:lnTo>
                    <a:pt x="1" y="30141"/>
                  </a:lnTo>
                  <a:lnTo>
                    <a:pt x="1" y="44059"/>
                  </a:lnTo>
                  <a:lnTo>
                    <a:pt x="2861" y="44059"/>
                  </a:lnTo>
                  <a:lnTo>
                    <a:pt x="2861" y="29065"/>
                  </a:lnTo>
                  <a:lnTo>
                    <a:pt x="2861" y="18168"/>
                  </a:lnTo>
                  <a:cubicBezTo>
                    <a:pt x="2861" y="17677"/>
                    <a:pt x="3270" y="17269"/>
                    <a:pt x="3773" y="17269"/>
                  </a:cubicBezTo>
                  <a:cubicBezTo>
                    <a:pt x="4276" y="17269"/>
                    <a:pt x="4685" y="17677"/>
                    <a:pt x="4685" y="18168"/>
                  </a:cubicBezTo>
                  <a:lnTo>
                    <a:pt x="4685" y="27156"/>
                  </a:lnTo>
                  <a:cubicBezTo>
                    <a:pt x="4685" y="29186"/>
                    <a:pt x="6306" y="30863"/>
                    <a:pt x="8336" y="30915"/>
                  </a:cubicBezTo>
                  <a:cubicBezTo>
                    <a:pt x="8378" y="30915"/>
                    <a:pt x="8405" y="30932"/>
                    <a:pt x="8444" y="30932"/>
                  </a:cubicBezTo>
                  <a:cubicBezTo>
                    <a:pt x="10529" y="30932"/>
                    <a:pt x="12219" y="29229"/>
                    <a:pt x="12219" y="27156"/>
                  </a:cubicBezTo>
                  <a:lnTo>
                    <a:pt x="12219" y="18619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10770127" y="2335599"/>
              <a:ext cx="1623549" cy="6382937"/>
            </a:xfrm>
            <a:custGeom>
              <a:avLst/>
              <a:gdLst/>
              <a:ahLst/>
              <a:cxnLst/>
              <a:rect l="l" t="t" r="r" b="b"/>
              <a:pathLst>
                <a:path w="12220" h="44059" extrusionOk="0">
                  <a:moveTo>
                    <a:pt x="9359" y="0"/>
                  </a:moveTo>
                  <a:lnTo>
                    <a:pt x="9359" y="18593"/>
                  </a:lnTo>
                  <a:lnTo>
                    <a:pt x="9359" y="27156"/>
                  </a:lnTo>
                  <a:cubicBezTo>
                    <a:pt x="9359" y="27621"/>
                    <a:pt x="9003" y="28003"/>
                    <a:pt x="8568" y="28055"/>
                  </a:cubicBezTo>
                  <a:lnTo>
                    <a:pt x="8444" y="28055"/>
                  </a:lnTo>
                  <a:cubicBezTo>
                    <a:pt x="7940" y="28055"/>
                    <a:pt x="7532" y="27647"/>
                    <a:pt x="7532" y="27156"/>
                  </a:cubicBezTo>
                  <a:lnTo>
                    <a:pt x="7532" y="18168"/>
                  </a:lnTo>
                  <a:cubicBezTo>
                    <a:pt x="7532" y="16099"/>
                    <a:pt x="5845" y="14409"/>
                    <a:pt x="3773" y="14409"/>
                  </a:cubicBezTo>
                  <a:cubicBezTo>
                    <a:pt x="1704" y="14409"/>
                    <a:pt x="1" y="16099"/>
                    <a:pt x="1" y="18168"/>
                  </a:cubicBezTo>
                  <a:lnTo>
                    <a:pt x="1" y="30141"/>
                  </a:lnTo>
                  <a:lnTo>
                    <a:pt x="1" y="44059"/>
                  </a:lnTo>
                  <a:lnTo>
                    <a:pt x="2861" y="44059"/>
                  </a:lnTo>
                  <a:lnTo>
                    <a:pt x="2861" y="29065"/>
                  </a:lnTo>
                  <a:lnTo>
                    <a:pt x="2861" y="18168"/>
                  </a:lnTo>
                  <a:cubicBezTo>
                    <a:pt x="2861" y="17677"/>
                    <a:pt x="3270" y="17269"/>
                    <a:pt x="3773" y="17269"/>
                  </a:cubicBezTo>
                  <a:cubicBezTo>
                    <a:pt x="4276" y="17269"/>
                    <a:pt x="4685" y="17677"/>
                    <a:pt x="4685" y="18168"/>
                  </a:cubicBezTo>
                  <a:lnTo>
                    <a:pt x="4685" y="27156"/>
                  </a:lnTo>
                  <a:cubicBezTo>
                    <a:pt x="4685" y="29186"/>
                    <a:pt x="6306" y="30863"/>
                    <a:pt x="8336" y="30915"/>
                  </a:cubicBezTo>
                  <a:cubicBezTo>
                    <a:pt x="8378" y="30915"/>
                    <a:pt x="8405" y="30932"/>
                    <a:pt x="8444" y="30932"/>
                  </a:cubicBezTo>
                  <a:cubicBezTo>
                    <a:pt x="10529" y="30932"/>
                    <a:pt x="12219" y="29229"/>
                    <a:pt x="12219" y="27156"/>
                  </a:cubicBezTo>
                  <a:lnTo>
                    <a:pt x="12219" y="18619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" name="Google Shape;208;p20"/>
            <p:cNvGrpSpPr/>
            <p:nvPr/>
          </p:nvGrpSpPr>
          <p:grpSpPr>
            <a:xfrm>
              <a:off x="10953073" y="2511326"/>
              <a:ext cx="1257637" cy="5799003"/>
              <a:chOff x="3563222" y="101822"/>
              <a:chExt cx="1212180" cy="5125964"/>
            </a:xfrm>
          </p:grpSpPr>
          <p:sp>
            <p:nvSpPr>
              <p:cNvPr id="209" name="Google Shape;209;p20"/>
              <p:cNvSpPr/>
              <p:nvPr/>
            </p:nvSpPr>
            <p:spPr>
              <a:xfrm>
                <a:off x="3563222" y="4946702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>
                <a:off x="3563222" y="5060160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0"/>
              <p:cNvSpPr/>
              <p:nvPr/>
            </p:nvSpPr>
            <p:spPr>
              <a:xfrm>
                <a:off x="3563222" y="4833244"/>
                <a:ext cx="13830" cy="58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53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0"/>
              <p:cNvSpPr/>
              <p:nvPr/>
            </p:nvSpPr>
            <p:spPr>
              <a:xfrm>
                <a:off x="3563222" y="5171569"/>
                <a:ext cx="13830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0"/>
              <p:cNvSpPr/>
              <p:nvPr/>
            </p:nvSpPr>
            <p:spPr>
              <a:xfrm>
                <a:off x="3563222" y="4043522"/>
                <a:ext cx="13830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0"/>
              <p:cNvSpPr/>
              <p:nvPr/>
            </p:nvSpPr>
            <p:spPr>
              <a:xfrm>
                <a:off x="3563222" y="4154802"/>
                <a:ext cx="13830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52" extrusionOk="0">
                    <a:moveTo>
                      <a:pt x="0" y="0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0"/>
              <p:cNvSpPr/>
              <p:nvPr/>
            </p:nvSpPr>
            <p:spPr>
              <a:xfrm>
                <a:off x="3563222" y="3818271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0"/>
              <p:cNvSpPr/>
              <p:nvPr/>
            </p:nvSpPr>
            <p:spPr>
              <a:xfrm>
                <a:off x="3563222" y="3930064"/>
                <a:ext cx="13830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0"/>
              <p:cNvSpPr/>
              <p:nvPr/>
            </p:nvSpPr>
            <p:spPr>
              <a:xfrm>
                <a:off x="3563222" y="4268260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>
                <a:off x="3563222" y="4380053"/>
                <a:ext cx="13830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48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0"/>
              <p:cNvSpPr/>
              <p:nvPr/>
            </p:nvSpPr>
            <p:spPr>
              <a:xfrm>
                <a:off x="3563222" y="4493383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0"/>
              <p:cNvSpPr/>
              <p:nvPr/>
            </p:nvSpPr>
            <p:spPr>
              <a:xfrm>
                <a:off x="3563222" y="4718250"/>
                <a:ext cx="13830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65" extrusionOk="0">
                    <a:moveTo>
                      <a:pt x="0" y="0"/>
                    </a:moveTo>
                    <a:lnTo>
                      <a:pt x="0" y="26"/>
                    </a:lnTo>
                    <a:lnTo>
                      <a:pt x="0" y="435"/>
                    </a:lnTo>
                    <a:lnTo>
                      <a:pt x="0" y="464"/>
                    </a:lnTo>
                    <a:lnTo>
                      <a:pt x="108" y="464"/>
                    </a:lnTo>
                    <a:lnTo>
                      <a:pt x="108" y="435"/>
                    </a:lnTo>
                    <a:lnTo>
                      <a:pt x="108" y="2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0"/>
              <p:cNvSpPr/>
              <p:nvPr/>
            </p:nvSpPr>
            <p:spPr>
              <a:xfrm>
                <a:off x="3563222" y="4606457"/>
                <a:ext cx="13830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0"/>
              <p:cNvSpPr/>
              <p:nvPr/>
            </p:nvSpPr>
            <p:spPr>
              <a:xfrm>
                <a:off x="3746086" y="1978230"/>
                <a:ext cx="57882" cy="31502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46" extrusionOk="0">
                    <a:moveTo>
                      <a:pt x="438" y="0"/>
                    </a:moveTo>
                    <a:cubicBezTo>
                      <a:pt x="288" y="43"/>
                      <a:pt x="138" y="82"/>
                      <a:pt x="0" y="151"/>
                    </a:cubicBezTo>
                    <a:lnTo>
                      <a:pt x="43" y="246"/>
                    </a:lnTo>
                    <a:cubicBezTo>
                      <a:pt x="180" y="193"/>
                      <a:pt x="314" y="151"/>
                      <a:pt x="451" y="11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0"/>
              <p:cNvSpPr/>
              <p:nvPr/>
            </p:nvSpPr>
            <p:spPr>
              <a:xfrm>
                <a:off x="3563222" y="2663843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3563222" y="2777301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3563222" y="2438721"/>
                <a:ext cx="13830" cy="5608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0"/>
              <p:cNvSpPr/>
              <p:nvPr/>
            </p:nvSpPr>
            <p:spPr>
              <a:xfrm>
                <a:off x="3587424" y="2107567"/>
                <a:ext cx="4033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6" extrusionOk="0">
                    <a:moveTo>
                      <a:pt x="220" y="1"/>
                    </a:moveTo>
                    <a:cubicBezTo>
                      <a:pt x="138" y="121"/>
                      <a:pt x="69" y="259"/>
                      <a:pt x="1" y="393"/>
                    </a:cubicBezTo>
                    <a:lnTo>
                      <a:pt x="112" y="435"/>
                    </a:lnTo>
                    <a:cubicBezTo>
                      <a:pt x="164" y="298"/>
                      <a:pt x="233" y="177"/>
                      <a:pt x="314" y="53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0"/>
              <p:cNvSpPr/>
              <p:nvPr/>
            </p:nvSpPr>
            <p:spPr>
              <a:xfrm>
                <a:off x="3563222" y="2325263"/>
                <a:ext cx="13830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0"/>
              <p:cNvSpPr/>
              <p:nvPr/>
            </p:nvSpPr>
            <p:spPr>
              <a:xfrm>
                <a:off x="3651837" y="2025483"/>
                <a:ext cx="52504" cy="46997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67" extrusionOk="0">
                    <a:moveTo>
                      <a:pt x="344" y="1"/>
                    </a:moveTo>
                    <a:cubicBezTo>
                      <a:pt x="220" y="83"/>
                      <a:pt x="112" y="177"/>
                      <a:pt x="1" y="285"/>
                    </a:cubicBezTo>
                    <a:lnTo>
                      <a:pt x="83" y="367"/>
                    </a:lnTo>
                    <a:cubicBezTo>
                      <a:pt x="181" y="259"/>
                      <a:pt x="289" y="177"/>
                      <a:pt x="410" y="96"/>
                    </a:cubicBez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0"/>
              <p:cNvSpPr/>
              <p:nvPr/>
            </p:nvSpPr>
            <p:spPr>
              <a:xfrm>
                <a:off x="3563222" y="2212189"/>
                <a:ext cx="21001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64" h="449" extrusionOk="0">
                    <a:moveTo>
                      <a:pt x="56" y="1"/>
                    </a:moveTo>
                    <a:cubicBezTo>
                      <a:pt x="26" y="148"/>
                      <a:pt x="13" y="298"/>
                      <a:pt x="0" y="448"/>
                    </a:cubicBezTo>
                    <a:lnTo>
                      <a:pt x="121" y="448"/>
                    </a:lnTo>
                    <a:cubicBezTo>
                      <a:pt x="121" y="311"/>
                      <a:pt x="137" y="164"/>
                      <a:pt x="163" y="27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0"/>
              <p:cNvSpPr/>
              <p:nvPr/>
            </p:nvSpPr>
            <p:spPr>
              <a:xfrm>
                <a:off x="3563222" y="2550386"/>
                <a:ext cx="13830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49" extrusionOk="0">
                    <a:moveTo>
                      <a:pt x="0" y="1"/>
                    </a:moveTo>
                    <a:lnTo>
                      <a:pt x="0" y="449"/>
                    </a:lnTo>
                    <a:lnTo>
                      <a:pt x="108" y="44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>
                <a:off x="3563222" y="3452030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0"/>
              <p:cNvSpPr/>
              <p:nvPr/>
            </p:nvSpPr>
            <p:spPr>
              <a:xfrm>
                <a:off x="3563222" y="3565488"/>
                <a:ext cx="13830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0"/>
              <p:cNvSpPr/>
              <p:nvPr/>
            </p:nvSpPr>
            <p:spPr>
              <a:xfrm>
                <a:off x="3563222" y="2888582"/>
                <a:ext cx="13830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0"/>
              <p:cNvSpPr/>
              <p:nvPr/>
            </p:nvSpPr>
            <p:spPr>
              <a:xfrm>
                <a:off x="3563222" y="3790226"/>
                <a:ext cx="13830" cy="193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51" extrusionOk="0">
                    <a:moveTo>
                      <a:pt x="0" y="0"/>
                    </a:moveTo>
                    <a:lnTo>
                      <a:pt x="0" y="151"/>
                    </a:lnTo>
                    <a:lnTo>
                      <a:pt x="108" y="1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0"/>
              <p:cNvSpPr/>
              <p:nvPr/>
            </p:nvSpPr>
            <p:spPr>
              <a:xfrm>
                <a:off x="3563222" y="3677153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0"/>
              <p:cNvSpPr/>
              <p:nvPr/>
            </p:nvSpPr>
            <p:spPr>
              <a:xfrm>
                <a:off x="3563222" y="3002040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0"/>
              <p:cNvSpPr/>
              <p:nvPr/>
            </p:nvSpPr>
            <p:spPr>
              <a:xfrm>
                <a:off x="3563222" y="3113833"/>
                <a:ext cx="13830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0"/>
              <p:cNvSpPr/>
              <p:nvPr/>
            </p:nvSpPr>
            <p:spPr>
              <a:xfrm>
                <a:off x="3563222" y="3338572"/>
                <a:ext cx="13830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0"/>
              <p:cNvSpPr/>
              <p:nvPr/>
            </p:nvSpPr>
            <p:spPr>
              <a:xfrm>
                <a:off x="3563222" y="3227291"/>
                <a:ext cx="13830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0"/>
              <p:cNvSpPr/>
              <p:nvPr/>
            </p:nvSpPr>
            <p:spPr>
              <a:xfrm>
                <a:off x="4161244" y="2921749"/>
                <a:ext cx="16135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0"/>
              <p:cNvSpPr/>
              <p:nvPr/>
            </p:nvSpPr>
            <p:spPr>
              <a:xfrm>
                <a:off x="4161244" y="2358685"/>
                <a:ext cx="16135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0"/>
              <p:cNvSpPr/>
              <p:nvPr/>
            </p:nvSpPr>
            <p:spPr>
              <a:xfrm>
                <a:off x="4161244" y="2471759"/>
                <a:ext cx="16135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0"/>
              <p:cNvSpPr/>
              <p:nvPr/>
            </p:nvSpPr>
            <p:spPr>
              <a:xfrm>
                <a:off x="4161244" y="2583424"/>
                <a:ext cx="16135" cy="5801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53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5" y="452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0"/>
              <p:cNvSpPr/>
              <p:nvPr/>
            </p:nvSpPr>
            <p:spPr>
              <a:xfrm>
                <a:off x="4161244" y="3373787"/>
                <a:ext cx="16135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5" extrusionOk="0">
                    <a:moveTo>
                      <a:pt x="1" y="0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42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0"/>
              <p:cNvSpPr/>
              <p:nvPr/>
            </p:nvSpPr>
            <p:spPr>
              <a:xfrm>
                <a:off x="4393154" y="3710319"/>
                <a:ext cx="57882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77" extrusionOk="0">
                    <a:moveTo>
                      <a:pt x="30" y="0"/>
                    </a:moveTo>
                    <a:lnTo>
                      <a:pt x="1" y="108"/>
                    </a:lnTo>
                    <a:cubicBezTo>
                      <a:pt x="138" y="151"/>
                      <a:pt x="288" y="177"/>
                      <a:pt x="439" y="177"/>
                    </a:cubicBezTo>
                    <a:lnTo>
                      <a:pt x="452" y="69"/>
                    </a:lnTo>
                    <a:cubicBezTo>
                      <a:pt x="301" y="52"/>
                      <a:pt x="164" y="39"/>
                      <a:pt x="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0"/>
              <p:cNvSpPr/>
              <p:nvPr/>
            </p:nvSpPr>
            <p:spPr>
              <a:xfrm>
                <a:off x="4161244" y="2696882"/>
                <a:ext cx="16135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0"/>
              <p:cNvSpPr/>
              <p:nvPr/>
            </p:nvSpPr>
            <p:spPr>
              <a:xfrm>
                <a:off x="4168415" y="3483403"/>
                <a:ext cx="29837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52" extrusionOk="0">
                    <a:moveTo>
                      <a:pt x="108" y="1"/>
                    </a:moveTo>
                    <a:lnTo>
                      <a:pt x="0" y="27"/>
                    </a:lnTo>
                    <a:cubicBezTo>
                      <a:pt x="27" y="164"/>
                      <a:pt x="69" y="314"/>
                      <a:pt x="121" y="452"/>
                    </a:cubicBezTo>
                    <a:lnTo>
                      <a:pt x="233" y="409"/>
                    </a:lnTo>
                    <a:cubicBezTo>
                      <a:pt x="177" y="288"/>
                      <a:pt x="134" y="138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0"/>
              <p:cNvSpPr/>
              <p:nvPr/>
            </p:nvSpPr>
            <p:spPr>
              <a:xfrm>
                <a:off x="4288532" y="3664603"/>
                <a:ext cx="56217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15" extrusionOk="0">
                    <a:moveTo>
                      <a:pt x="69" y="1"/>
                    </a:moveTo>
                    <a:lnTo>
                      <a:pt x="1" y="83"/>
                    </a:lnTo>
                    <a:cubicBezTo>
                      <a:pt x="125" y="181"/>
                      <a:pt x="259" y="246"/>
                      <a:pt x="396" y="315"/>
                    </a:cubicBezTo>
                    <a:lnTo>
                      <a:pt x="439" y="220"/>
                    </a:lnTo>
                    <a:cubicBezTo>
                      <a:pt x="314" y="151"/>
                      <a:pt x="193" y="83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0"/>
              <p:cNvSpPr/>
              <p:nvPr/>
            </p:nvSpPr>
            <p:spPr>
              <a:xfrm>
                <a:off x="4210290" y="3584696"/>
                <a:ext cx="45332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423" extrusionOk="0">
                    <a:moveTo>
                      <a:pt x="95" y="1"/>
                    </a:moveTo>
                    <a:lnTo>
                      <a:pt x="0" y="69"/>
                    </a:lnTo>
                    <a:cubicBezTo>
                      <a:pt x="82" y="190"/>
                      <a:pt x="177" y="314"/>
                      <a:pt x="285" y="422"/>
                    </a:cubicBezTo>
                    <a:lnTo>
                      <a:pt x="353" y="341"/>
                    </a:lnTo>
                    <a:cubicBezTo>
                      <a:pt x="259" y="233"/>
                      <a:pt x="177" y="122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0"/>
              <p:cNvSpPr/>
              <p:nvPr/>
            </p:nvSpPr>
            <p:spPr>
              <a:xfrm>
                <a:off x="3857879" y="1971571"/>
                <a:ext cx="57882" cy="172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5" extrusionOk="0">
                    <a:moveTo>
                      <a:pt x="0" y="0"/>
                    </a:moveTo>
                    <a:lnTo>
                      <a:pt x="13" y="108"/>
                    </a:lnTo>
                    <a:lnTo>
                      <a:pt x="95" y="108"/>
                    </a:lnTo>
                    <a:cubicBezTo>
                      <a:pt x="206" y="108"/>
                      <a:pt x="327" y="121"/>
                      <a:pt x="435" y="134"/>
                    </a:cubicBezTo>
                    <a:lnTo>
                      <a:pt x="451" y="26"/>
                    </a:lnTo>
                    <a:cubicBezTo>
                      <a:pt x="340" y="13"/>
                      <a:pt x="219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0"/>
              <p:cNvSpPr/>
              <p:nvPr/>
            </p:nvSpPr>
            <p:spPr>
              <a:xfrm>
                <a:off x="4161244" y="2245228"/>
                <a:ext cx="16135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9" extrusionOk="0">
                    <a:moveTo>
                      <a:pt x="109" y="1"/>
                    </a:moveTo>
                    <a:lnTo>
                      <a:pt x="1" y="14"/>
                    </a:lnTo>
                    <a:lnTo>
                      <a:pt x="1" y="259"/>
                    </a:ln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259"/>
                    </a:lnTo>
                    <a:cubicBezTo>
                      <a:pt x="125" y="164"/>
                      <a:pt x="109" y="83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0"/>
              <p:cNvSpPr/>
              <p:nvPr/>
            </p:nvSpPr>
            <p:spPr>
              <a:xfrm>
                <a:off x="4129870" y="2135227"/>
                <a:ext cx="33167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2" extrusionOk="0">
                    <a:moveTo>
                      <a:pt x="96" y="0"/>
                    </a:moveTo>
                    <a:lnTo>
                      <a:pt x="1" y="56"/>
                    </a:lnTo>
                    <a:cubicBezTo>
                      <a:pt x="56" y="177"/>
                      <a:pt x="109" y="314"/>
                      <a:pt x="151" y="451"/>
                    </a:cubicBezTo>
                    <a:lnTo>
                      <a:pt x="259" y="422"/>
                    </a:lnTo>
                    <a:cubicBezTo>
                      <a:pt x="220" y="275"/>
                      <a:pt x="164" y="138"/>
                      <a:pt x="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0"/>
              <p:cNvSpPr/>
              <p:nvPr/>
            </p:nvSpPr>
            <p:spPr>
              <a:xfrm>
                <a:off x="4062129" y="2046484"/>
                <a:ext cx="48662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0" h="396" extrusionOk="0">
                    <a:moveTo>
                      <a:pt x="66" y="0"/>
                    </a:moveTo>
                    <a:lnTo>
                      <a:pt x="0" y="82"/>
                    </a:lnTo>
                    <a:cubicBezTo>
                      <a:pt x="108" y="177"/>
                      <a:pt x="203" y="285"/>
                      <a:pt x="285" y="396"/>
                    </a:cubicBezTo>
                    <a:lnTo>
                      <a:pt x="379" y="327"/>
                    </a:lnTo>
                    <a:cubicBezTo>
                      <a:pt x="285" y="203"/>
                      <a:pt x="177" y="95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0"/>
              <p:cNvSpPr/>
              <p:nvPr/>
            </p:nvSpPr>
            <p:spPr>
              <a:xfrm>
                <a:off x="3965830" y="1988731"/>
                <a:ext cx="57882" cy="3688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8" extrusionOk="0">
                    <a:moveTo>
                      <a:pt x="43" y="0"/>
                    </a:moveTo>
                    <a:lnTo>
                      <a:pt x="0" y="95"/>
                    </a:lnTo>
                    <a:cubicBezTo>
                      <a:pt x="138" y="151"/>
                      <a:pt x="275" y="206"/>
                      <a:pt x="396" y="288"/>
                    </a:cubicBezTo>
                    <a:lnTo>
                      <a:pt x="452" y="193"/>
                    </a:lnTo>
                    <a:cubicBezTo>
                      <a:pt x="327" y="111"/>
                      <a:pt x="193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0"/>
              <p:cNvSpPr/>
              <p:nvPr/>
            </p:nvSpPr>
            <p:spPr>
              <a:xfrm>
                <a:off x="4161244" y="3260329"/>
                <a:ext cx="16135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0"/>
              <p:cNvSpPr/>
              <p:nvPr/>
            </p:nvSpPr>
            <p:spPr>
              <a:xfrm>
                <a:off x="4161244" y="3035079"/>
                <a:ext cx="16135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25" y="43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0"/>
              <p:cNvSpPr/>
              <p:nvPr/>
            </p:nvSpPr>
            <p:spPr>
              <a:xfrm>
                <a:off x="4161244" y="2810340"/>
                <a:ext cx="16135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>
                <a:off x="4161244" y="3146872"/>
                <a:ext cx="16135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9" extrusionOk="0">
                    <a:moveTo>
                      <a:pt x="1" y="1"/>
                    </a:moveTo>
                    <a:lnTo>
                      <a:pt x="1" y="448"/>
                    </a:lnTo>
                    <a:lnTo>
                      <a:pt x="125" y="448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0"/>
              <p:cNvSpPr/>
              <p:nvPr/>
            </p:nvSpPr>
            <p:spPr>
              <a:xfrm>
                <a:off x="4761060" y="1231918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>
                <a:off x="4761060" y="1343711"/>
                <a:ext cx="14342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0"/>
              <p:cNvSpPr/>
              <p:nvPr/>
            </p:nvSpPr>
            <p:spPr>
              <a:xfrm>
                <a:off x="4761060" y="1003338"/>
                <a:ext cx="14342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65" extrusionOk="0">
                    <a:moveTo>
                      <a:pt x="1" y="1"/>
                    </a:moveTo>
                    <a:lnTo>
                      <a:pt x="1" y="27"/>
                    </a:lnTo>
                    <a:lnTo>
                      <a:pt x="1" y="436"/>
                    </a:lnTo>
                    <a:lnTo>
                      <a:pt x="1" y="465"/>
                    </a:lnTo>
                    <a:lnTo>
                      <a:pt x="112" y="465"/>
                    </a:lnTo>
                    <a:lnTo>
                      <a:pt x="112" y="436"/>
                    </a:lnTo>
                    <a:lnTo>
                      <a:pt x="112" y="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0"/>
              <p:cNvSpPr/>
              <p:nvPr/>
            </p:nvSpPr>
            <p:spPr>
              <a:xfrm>
                <a:off x="4761060" y="1118460"/>
                <a:ext cx="14342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0"/>
              <p:cNvSpPr/>
              <p:nvPr/>
            </p:nvSpPr>
            <p:spPr>
              <a:xfrm>
                <a:off x="4761060" y="2020105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0"/>
              <p:cNvSpPr/>
              <p:nvPr/>
            </p:nvSpPr>
            <p:spPr>
              <a:xfrm>
                <a:off x="4761060" y="2131898"/>
                <a:ext cx="14342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0"/>
              <p:cNvSpPr/>
              <p:nvPr/>
            </p:nvSpPr>
            <p:spPr>
              <a:xfrm>
                <a:off x="4761060" y="1456657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0"/>
              <p:cNvSpPr/>
              <p:nvPr/>
            </p:nvSpPr>
            <p:spPr>
              <a:xfrm>
                <a:off x="4761060" y="2245228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0"/>
              <p:cNvSpPr/>
              <p:nvPr/>
            </p:nvSpPr>
            <p:spPr>
              <a:xfrm>
                <a:off x="4761060" y="1570115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0"/>
              <p:cNvSpPr/>
              <p:nvPr/>
            </p:nvSpPr>
            <p:spPr>
              <a:xfrm>
                <a:off x="4761060" y="1681908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0"/>
              <p:cNvSpPr/>
              <p:nvPr/>
            </p:nvSpPr>
            <p:spPr>
              <a:xfrm>
                <a:off x="4761060" y="1906647"/>
                <a:ext cx="14342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0"/>
              <p:cNvSpPr/>
              <p:nvPr/>
            </p:nvSpPr>
            <p:spPr>
              <a:xfrm>
                <a:off x="4761060" y="1795366"/>
                <a:ext cx="1434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0"/>
              <p:cNvSpPr/>
              <p:nvPr/>
            </p:nvSpPr>
            <p:spPr>
              <a:xfrm>
                <a:off x="4761060" y="328609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0"/>
              <p:cNvSpPr/>
              <p:nvPr/>
            </p:nvSpPr>
            <p:spPr>
              <a:xfrm>
                <a:off x="4761060" y="440018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20"/>
              <p:cNvSpPr/>
              <p:nvPr/>
            </p:nvSpPr>
            <p:spPr>
              <a:xfrm>
                <a:off x="4761060" y="101822"/>
                <a:ext cx="14342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20"/>
              <p:cNvSpPr/>
              <p:nvPr/>
            </p:nvSpPr>
            <p:spPr>
              <a:xfrm>
                <a:off x="4761060" y="215152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4761060" y="553476"/>
                <a:ext cx="1434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4761060" y="665141"/>
                <a:ext cx="14342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12" y="44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0"/>
              <p:cNvSpPr/>
              <p:nvPr/>
            </p:nvSpPr>
            <p:spPr>
              <a:xfrm>
                <a:off x="4761060" y="778599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20"/>
              <p:cNvSpPr/>
              <p:nvPr/>
            </p:nvSpPr>
            <p:spPr>
              <a:xfrm>
                <a:off x="4761060" y="889880"/>
                <a:ext cx="14342" cy="5801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3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0"/>
              <p:cNvSpPr/>
              <p:nvPr/>
            </p:nvSpPr>
            <p:spPr>
              <a:xfrm>
                <a:off x="4761060" y="2921749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0"/>
              <p:cNvSpPr/>
              <p:nvPr/>
            </p:nvSpPr>
            <p:spPr>
              <a:xfrm>
                <a:off x="4761060" y="2358685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0"/>
              <p:cNvSpPr/>
              <p:nvPr/>
            </p:nvSpPr>
            <p:spPr>
              <a:xfrm>
                <a:off x="4761060" y="2470094"/>
                <a:ext cx="14342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12" y="45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4761060" y="2583424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4761060" y="3368281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42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4485739" y="3710319"/>
                <a:ext cx="59547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77" extrusionOk="0">
                    <a:moveTo>
                      <a:pt x="435" y="0"/>
                    </a:moveTo>
                    <a:cubicBezTo>
                      <a:pt x="288" y="26"/>
                      <a:pt x="150" y="52"/>
                      <a:pt x="0" y="69"/>
                    </a:cubicBezTo>
                    <a:lnTo>
                      <a:pt x="13" y="177"/>
                    </a:lnTo>
                    <a:cubicBezTo>
                      <a:pt x="163" y="164"/>
                      <a:pt x="314" y="134"/>
                      <a:pt x="464" y="108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4761060" y="2696882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0"/>
              <p:cNvSpPr/>
              <p:nvPr/>
            </p:nvSpPr>
            <p:spPr>
              <a:xfrm>
                <a:off x="4740187" y="3480074"/>
                <a:ext cx="29837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49" extrusionOk="0">
                    <a:moveTo>
                      <a:pt x="125" y="0"/>
                    </a:moveTo>
                    <a:cubicBezTo>
                      <a:pt x="98" y="134"/>
                      <a:pt x="56" y="272"/>
                      <a:pt x="0" y="409"/>
                    </a:cubicBezTo>
                    <a:lnTo>
                      <a:pt x="98" y="448"/>
                    </a:lnTo>
                    <a:cubicBezTo>
                      <a:pt x="151" y="314"/>
                      <a:pt x="206" y="164"/>
                      <a:pt x="232" y="13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0"/>
              <p:cNvSpPr/>
              <p:nvPr/>
            </p:nvSpPr>
            <p:spPr>
              <a:xfrm>
                <a:off x="4592025" y="3662938"/>
                <a:ext cx="56217" cy="4200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28" extrusionOk="0">
                    <a:moveTo>
                      <a:pt x="370" y="1"/>
                    </a:moveTo>
                    <a:cubicBezTo>
                      <a:pt x="259" y="83"/>
                      <a:pt x="138" y="164"/>
                      <a:pt x="0" y="220"/>
                    </a:cubicBezTo>
                    <a:lnTo>
                      <a:pt x="56" y="328"/>
                    </a:lnTo>
                    <a:cubicBezTo>
                      <a:pt x="193" y="259"/>
                      <a:pt x="314" y="177"/>
                      <a:pt x="438" y="96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4681153" y="3580982"/>
                <a:ext cx="45332" cy="52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409" extrusionOk="0">
                    <a:moveTo>
                      <a:pt x="259" y="0"/>
                    </a:moveTo>
                    <a:cubicBezTo>
                      <a:pt x="190" y="124"/>
                      <a:pt x="95" y="232"/>
                      <a:pt x="1" y="343"/>
                    </a:cubicBezTo>
                    <a:lnTo>
                      <a:pt x="82" y="409"/>
                    </a:lnTo>
                    <a:cubicBezTo>
                      <a:pt x="177" y="301"/>
                      <a:pt x="272" y="180"/>
                      <a:pt x="354" y="56"/>
                    </a:cubicBez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4761060" y="3260329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>
                <a:off x="4761060" y="3035079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4761060" y="2808675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4761060" y="3146872"/>
                <a:ext cx="14342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1" y="1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3" name="Google Shape;293;p20"/>
          <p:cNvSpPr/>
          <p:nvPr/>
        </p:nvSpPr>
        <p:spPr>
          <a:xfrm rot="-2700000">
            <a:off x="119560" y="91629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0"/>
          <p:cNvSpPr/>
          <p:nvPr/>
        </p:nvSpPr>
        <p:spPr>
          <a:xfrm rot="-2700000">
            <a:off x="2111220" y="27856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0"/>
          <p:cNvSpPr/>
          <p:nvPr/>
        </p:nvSpPr>
        <p:spPr>
          <a:xfrm rot="-2700000">
            <a:off x="7724895" y="16724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0"/>
          <p:cNvSpPr/>
          <p:nvPr/>
        </p:nvSpPr>
        <p:spPr>
          <a:xfrm rot="-2700000">
            <a:off x="8756612" y="105812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0"/>
          <p:cNvSpPr/>
          <p:nvPr/>
        </p:nvSpPr>
        <p:spPr>
          <a:xfrm>
            <a:off x="8590876" y="1598660"/>
            <a:ext cx="1050953" cy="431100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0"/>
          <p:cNvSpPr/>
          <p:nvPr/>
        </p:nvSpPr>
        <p:spPr>
          <a:xfrm>
            <a:off x="845613" y="191725"/>
            <a:ext cx="1050944" cy="367991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5723230" y="43723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20"/>
          <p:cNvGrpSpPr/>
          <p:nvPr/>
        </p:nvGrpSpPr>
        <p:grpSpPr>
          <a:xfrm>
            <a:off x="479712" y="4555247"/>
            <a:ext cx="1050925" cy="609425"/>
            <a:chOff x="1297997" y="4575513"/>
            <a:chExt cx="1050925" cy="609425"/>
          </a:xfrm>
        </p:grpSpPr>
        <p:sp>
          <p:nvSpPr>
            <p:cNvPr id="301" name="Google Shape;301;p20"/>
            <p:cNvSpPr/>
            <p:nvPr/>
          </p:nvSpPr>
          <p:spPr>
            <a:xfrm>
              <a:off x="1890672" y="4609538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1890672" y="4609538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870797" y="4583888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873397" y="4876313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872872" y="4745538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873397" y="5082388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863472" y="4575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863472" y="4575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2014647" y="5010213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2015172" y="5010213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1922047" y="4952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2236947" y="4952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2076372" y="4721463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1334622" y="4635688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1334622" y="4635688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1308472" y="4604288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1308472" y="4909788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307947" y="4773263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308472" y="5124763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1297997" y="4595938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1347697" y="5001838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1674622" y="5001838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1472197" y="4760188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1494697" y="4998713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1493647" y="4998713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20"/>
          <p:cNvGrpSpPr/>
          <p:nvPr/>
        </p:nvGrpSpPr>
        <p:grpSpPr>
          <a:xfrm>
            <a:off x="1661127" y="4805797"/>
            <a:ext cx="235425" cy="358875"/>
            <a:chOff x="5303675" y="2456388"/>
            <a:chExt cx="235425" cy="358875"/>
          </a:xfrm>
        </p:grpSpPr>
        <p:sp>
          <p:nvSpPr>
            <p:cNvPr id="327" name="Google Shape;327;p20"/>
            <p:cNvSpPr/>
            <p:nvPr/>
          </p:nvSpPr>
          <p:spPr>
            <a:xfrm>
              <a:off x="5303675" y="2456388"/>
              <a:ext cx="235425" cy="235425"/>
            </a:xfrm>
            <a:custGeom>
              <a:avLst/>
              <a:gdLst/>
              <a:ahLst/>
              <a:cxnLst/>
              <a:rect l="l" t="t" r="r" b="b"/>
              <a:pathLst>
                <a:path w="9417" h="9417" extrusionOk="0">
                  <a:moveTo>
                    <a:pt x="4708" y="1"/>
                  </a:moveTo>
                  <a:cubicBezTo>
                    <a:pt x="2114" y="1"/>
                    <a:pt x="0" y="2114"/>
                    <a:pt x="0" y="4708"/>
                  </a:cubicBezTo>
                  <a:cubicBezTo>
                    <a:pt x="0" y="7303"/>
                    <a:pt x="2093" y="9416"/>
                    <a:pt x="4708" y="9416"/>
                  </a:cubicBezTo>
                  <a:cubicBezTo>
                    <a:pt x="7282" y="9416"/>
                    <a:pt x="9416" y="7324"/>
                    <a:pt x="9416" y="4708"/>
                  </a:cubicBezTo>
                  <a:cubicBezTo>
                    <a:pt x="9416" y="2114"/>
                    <a:pt x="7324" y="1"/>
                    <a:pt x="4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5359650" y="2539563"/>
              <a:ext cx="141250" cy="275700"/>
            </a:xfrm>
            <a:custGeom>
              <a:avLst/>
              <a:gdLst/>
              <a:ahLst/>
              <a:cxnLst/>
              <a:rect l="l" t="t" r="r" b="b"/>
              <a:pathLst>
                <a:path w="5650" h="11028" extrusionOk="0">
                  <a:moveTo>
                    <a:pt x="2302" y="0"/>
                  </a:moveTo>
                  <a:lnTo>
                    <a:pt x="1904" y="3788"/>
                  </a:lnTo>
                  <a:lnTo>
                    <a:pt x="0" y="3097"/>
                  </a:lnTo>
                  <a:lnTo>
                    <a:pt x="1946" y="4834"/>
                  </a:lnTo>
                  <a:lnTo>
                    <a:pt x="1946" y="11027"/>
                  </a:lnTo>
                  <a:lnTo>
                    <a:pt x="3181" y="11027"/>
                  </a:lnTo>
                  <a:lnTo>
                    <a:pt x="3055" y="5169"/>
                  </a:lnTo>
                  <a:lnTo>
                    <a:pt x="5650" y="3034"/>
                  </a:lnTo>
                  <a:lnTo>
                    <a:pt x="2992" y="4039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20"/>
          <p:cNvSpPr txBox="1">
            <a:spLocks noGrp="1"/>
          </p:cNvSpPr>
          <p:nvPr>
            <p:ph type="subTitle" idx="1"/>
          </p:nvPr>
        </p:nvSpPr>
        <p:spPr>
          <a:xfrm>
            <a:off x="872464" y="1605450"/>
            <a:ext cx="3597000" cy="23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0"/>
          <p:cNvSpPr txBox="1">
            <a:spLocks noGrp="1"/>
          </p:cNvSpPr>
          <p:nvPr>
            <p:ph type="subTitle" idx="2"/>
          </p:nvPr>
        </p:nvSpPr>
        <p:spPr>
          <a:xfrm>
            <a:off x="4674536" y="1605450"/>
            <a:ext cx="3597000" cy="23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1"/>
          <p:cNvGrpSpPr/>
          <p:nvPr/>
        </p:nvGrpSpPr>
        <p:grpSpPr>
          <a:xfrm>
            <a:off x="-2617674" y="750752"/>
            <a:ext cx="3337669" cy="1103231"/>
            <a:chOff x="-2617662" y="4052384"/>
            <a:chExt cx="3337669" cy="1103231"/>
          </a:xfrm>
        </p:grpSpPr>
        <p:sp>
          <p:nvSpPr>
            <p:cNvPr id="334" name="Google Shape;334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7" name="Google Shape;337;p21"/>
            <p:cNvGrpSpPr/>
            <p:nvPr/>
          </p:nvGrpSpPr>
          <p:grpSpPr>
            <a:xfrm rot="5400000">
              <a:off x="-1374763" y="3060841"/>
              <a:ext cx="700137" cy="3086314"/>
              <a:chOff x="1718105" y="2072389"/>
              <a:chExt cx="612115" cy="2698299"/>
            </a:xfrm>
          </p:grpSpPr>
          <p:sp>
            <p:nvSpPr>
              <p:cNvPr id="338" name="Google Shape;338;p21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1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1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1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1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1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1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1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1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1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1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1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1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1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1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1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1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1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1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1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1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1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9" name="Google Shape;389;p21"/>
          <p:cNvGrpSpPr/>
          <p:nvPr/>
        </p:nvGrpSpPr>
        <p:grpSpPr>
          <a:xfrm rot="-5400000">
            <a:off x="6761938" y="5587427"/>
            <a:ext cx="3337669" cy="1103231"/>
            <a:chOff x="-2617662" y="4052384"/>
            <a:chExt cx="3337669" cy="1103231"/>
          </a:xfrm>
        </p:grpSpPr>
        <p:sp>
          <p:nvSpPr>
            <p:cNvPr id="390" name="Google Shape;390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3" name="Google Shape;393;p21"/>
            <p:cNvGrpSpPr/>
            <p:nvPr/>
          </p:nvGrpSpPr>
          <p:grpSpPr>
            <a:xfrm rot="5400000">
              <a:off x="-1374763" y="3060841"/>
              <a:ext cx="700137" cy="3086314"/>
              <a:chOff x="1718105" y="2072389"/>
              <a:chExt cx="612115" cy="2698299"/>
            </a:xfrm>
          </p:grpSpPr>
          <p:sp>
            <p:nvSpPr>
              <p:cNvPr id="394" name="Google Shape;394;p21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1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1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1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1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1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1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1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1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1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1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1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1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1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1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1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1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1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1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1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1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1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1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21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21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1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1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1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1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1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1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1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1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1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1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1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1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1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1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1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1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1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1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1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1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1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1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1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1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1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1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5" name="Google Shape;445;p21"/>
          <p:cNvSpPr/>
          <p:nvPr/>
        </p:nvSpPr>
        <p:spPr>
          <a:xfrm>
            <a:off x="8169556" y="750751"/>
            <a:ext cx="1103833" cy="411677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1"/>
          <p:cNvSpPr/>
          <p:nvPr/>
        </p:nvSpPr>
        <p:spPr>
          <a:xfrm rot="-2700000">
            <a:off x="7182162" y="22289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1"/>
          <p:cNvSpPr/>
          <p:nvPr/>
        </p:nvSpPr>
        <p:spPr>
          <a:xfrm rot="-2700000">
            <a:off x="324970" y="14484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21"/>
          <p:cNvGrpSpPr/>
          <p:nvPr/>
        </p:nvGrpSpPr>
        <p:grpSpPr>
          <a:xfrm>
            <a:off x="284800" y="4573755"/>
            <a:ext cx="856850" cy="411675"/>
            <a:chOff x="2563725" y="2815763"/>
            <a:chExt cx="856850" cy="411675"/>
          </a:xfrm>
        </p:grpSpPr>
        <p:sp>
          <p:nvSpPr>
            <p:cNvPr id="449" name="Google Shape;449;p21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1"/>
          <p:cNvSpPr/>
          <p:nvPr/>
        </p:nvSpPr>
        <p:spPr>
          <a:xfrm>
            <a:off x="959305" y="38019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1"/>
          <p:cNvSpPr/>
          <p:nvPr/>
        </p:nvSpPr>
        <p:spPr>
          <a:xfrm>
            <a:off x="4352580" y="8269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1"/>
          <p:cNvSpPr txBox="1">
            <a:spLocks noGrp="1"/>
          </p:cNvSpPr>
          <p:nvPr>
            <p:ph type="subTitle" idx="1"/>
          </p:nvPr>
        </p:nvSpPr>
        <p:spPr>
          <a:xfrm>
            <a:off x="4778325" y="2647138"/>
            <a:ext cx="36408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/>
          </p:nvPr>
        </p:nvSpPr>
        <p:spPr>
          <a:xfrm>
            <a:off x="4778400" y="2005513"/>
            <a:ext cx="364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22"/>
          <p:cNvGrpSpPr/>
          <p:nvPr/>
        </p:nvGrpSpPr>
        <p:grpSpPr>
          <a:xfrm rot="5400000">
            <a:off x="7313563" y="-139641"/>
            <a:ext cx="3337669" cy="1103231"/>
            <a:chOff x="-2617662" y="4052384"/>
            <a:chExt cx="3337669" cy="1103231"/>
          </a:xfrm>
        </p:grpSpPr>
        <p:sp>
          <p:nvSpPr>
            <p:cNvPr id="463" name="Google Shape;463;p22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" name="Google Shape;466;p22"/>
            <p:cNvGrpSpPr/>
            <p:nvPr/>
          </p:nvGrpSpPr>
          <p:grpSpPr>
            <a:xfrm rot="5400000">
              <a:off x="-1374763" y="3060841"/>
              <a:ext cx="700137" cy="3086314"/>
              <a:chOff x="1718105" y="2072389"/>
              <a:chExt cx="612115" cy="2698299"/>
            </a:xfrm>
          </p:grpSpPr>
          <p:sp>
            <p:nvSpPr>
              <p:cNvPr id="467" name="Google Shape;467;p22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2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2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2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2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2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2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2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2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2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2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2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2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2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2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2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2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2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2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2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2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2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2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2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2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2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2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2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2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2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2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2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2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2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2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2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22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22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2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2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2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2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2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2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2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2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2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2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2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2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2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8" name="Google Shape;518;p22"/>
          <p:cNvGrpSpPr/>
          <p:nvPr/>
        </p:nvGrpSpPr>
        <p:grpSpPr>
          <a:xfrm>
            <a:off x="-2617662" y="4052384"/>
            <a:ext cx="3337669" cy="1103231"/>
            <a:chOff x="-2617662" y="4052384"/>
            <a:chExt cx="3337669" cy="1103231"/>
          </a:xfrm>
        </p:grpSpPr>
        <p:sp>
          <p:nvSpPr>
            <p:cNvPr id="519" name="Google Shape;519;p22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2"/>
            <p:cNvGrpSpPr/>
            <p:nvPr/>
          </p:nvGrpSpPr>
          <p:grpSpPr>
            <a:xfrm rot="5400000">
              <a:off x="-1374763" y="3060841"/>
              <a:ext cx="700137" cy="3086314"/>
              <a:chOff x="1718105" y="2072389"/>
              <a:chExt cx="612115" cy="2698299"/>
            </a:xfrm>
          </p:grpSpPr>
          <p:sp>
            <p:nvSpPr>
              <p:cNvPr id="523" name="Google Shape;523;p22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2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2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2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2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2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2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2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2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2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2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2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2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2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2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2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2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2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2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2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2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2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2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2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2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2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2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2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2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2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2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2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2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2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2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2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2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2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2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2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2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22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22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2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2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2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2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2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4" name="Google Shape;574;p22"/>
          <p:cNvGrpSpPr/>
          <p:nvPr/>
        </p:nvGrpSpPr>
        <p:grpSpPr>
          <a:xfrm>
            <a:off x="59519" y="3206638"/>
            <a:ext cx="507425" cy="589000"/>
            <a:chOff x="-12" y="3090750"/>
            <a:chExt cx="507425" cy="589000"/>
          </a:xfrm>
        </p:grpSpPr>
        <p:sp>
          <p:nvSpPr>
            <p:cNvPr id="575" name="Google Shape;575;p22"/>
            <p:cNvSpPr/>
            <p:nvPr/>
          </p:nvSpPr>
          <p:spPr>
            <a:xfrm>
              <a:off x="36613" y="3130500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36613" y="3130500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10463" y="3099100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10463" y="3404600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9938" y="3268075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10463" y="3619575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-12" y="3090750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49688" y="3496650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376613" y="3496650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174188" y="3255000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96688" y="3493525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95638" y="3493525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2"/>
          <p:cNvGrpSpPr/>
          <p:nvPr/>
        </p:nvGrpSpPr>
        <p:grpSpPr>
          <a:xfrm>
            <a:off x="8423997" y="4523010"/>
            <a:ext cx="657122" cy="484813"/>
            <a:chOff x="5662500" y="2208438"/>
            <a:chExt cx="556600" cy="410650"/>
          </a:xfrm>
        </p:grpSpPr>
        <p:sp>
          <p:nvSpPr>
            <p:cNvPr id="588" name="Google Shape;588;p22"/>
            <p:cNvSpPr/>
            <p:nvPr/>
          </p:nvSpPr>
          <p:spPr>
            <a:xfrm>
              <a:off x="5662500" y="2208438"/>
              <a:ext cx="180500" cy="310750"/>
            </a:xfrm>
            <a:custGeom>
              <a:avLst/>
              <a:gdLst/>
              <a:ahLst/>
              <a:cxnLst/>
              <a:rect l="l" t="t" r="r" b="b"/>
              <a:pathLst>
                <a:path w="7220" h="12430" extrusionOk="0">
                  <a:moveTo>
                    <a:pt x="3600" y="1"/>
                  </a:moveTo>
                  <a:cubicBezTo>
                    <a:pt x="3600" y="1"/>
                    <a:pt x="1" y="6822"/>
                    <a:pt x="1" y="8810"/>
                  </a:cubicBezTo>
                  <a:cubicBezTo>
                    <a:pt x="1" y="10797"/>
                    <a:pt x="1612" y="12429"/>
                    <a:pt x="3600" y="12429"/>
                  </a:cubicBezTo>
                  <a:cubicBezTo>
                    <a:pt x="5588" y="12429"/>
                    <a:pt x="7220" y="10797"/>
                    <a:pt x="7220" y="8810"/>
                  </a:cubicBezTo>
                  <a:cubicBezTo>
                    <a:pt x="7220" y="6822"/>
                    <a:pt x="3600" y="1"/>
                    <a:pt x="3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700175" y="2393613"/>
              <a:ext cx="116150" cy="225475"/>
            </a:xfrm>
            <a:custGeom>
              <a:avLst/>
              <a:gdLst/>
              <a:ahLst/>
              <a:cxnLst/>
              <a:rect l="l" t="t" r="r" b="b"/>
              <a:pathLst>
                <a:path w="4646" h="9019" extrusionOk="0">
                  <a:moveTo>
                    <a:pt x="1925" y="1"/>
                  </a:moveTo>
                  <a:lnTo>
                    <a:pt x="1570" y="3118"/>
                  </a:lnTo>
                  <a:lnTo>
                    <a:pt x="0" y="2532"/>
                  </a:lnTo>
                  <a:lnTo>
                    <a:pt x="1612" y="3955"/>
                  </a:lnTo>
                  <a:lnTo>
                    <a:pt x="1612" y="9019"/>
                  </a:lnTo>
                  <a:lnTo>
                    <a:pt x="2616" y="9019"/>
                  </a:lnTo>
                  <a:lnTo>
                    <a:pt x="2511" y="4227"/>
                  </a:lnTo>
                  <a:lnTo>
                    <a:pt x="4646" y="2491"/>
                  </a:lnTo>
                  <a:lnTo>
                    <a:pt x="2469" y="3328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905225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1" y="1"/>
                  </a:moveTo>
                  <a:lnTo>
                    <a:pt x="1" y="5232"/>
                  </a:lnTo>
                  <a:lnTo>
                    <a:pt x="1047" y="52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6146900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0" y="1"/>
                  </a:moveTo>
                  <a:lnTo>
                    <a:pt x="0" y="5232"/>
                  </a:lnTo>
                  <a:lnTo>
                    <a:pt x="1046" y="5232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866000" y="2468938"/>
              <a:ext cx="353100" cy="58625"/>
            </a:xfrm>
            <a:custGeom>
              <a:avLst/>
              <a:gdLst/>
              <a:ahLst/>
              <a:cxnLst/>
              <a:rect l="l" t="t" r="r" b="b"/>
              <a:pathLst>
                <a:path w="14124" h="2345" extrusionOk="0">
                  <a:moveTo>
                    <a:pt x="0" y="1"/>
                  </a:moveTo>
                  <a:lnTo>
                    <a:pt x="0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5866000" y="2547413"/>
              <a:ext cx="353100" cy="32450"/>
            </a:xfrm>
            <a:custGeom>
              <a:avLst/>
              <a:gdLst/>
              <a:ahLst/>
              <a:cxnLst/>
              <a:rect l="l" t="t" r="r" b="b"/>
              <a:pathLst>
                <a:path w="14124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4" name="Google Shape;594;p22"/>
          <p:cNvSpPr/>
          <p:nvPr/>
        </p:nvSpPr>
        <p:spPr>
          <a:xfrm rot="-2700000">
            <a:off x="2089120" y="403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2"/>
          <p:cNvSpPr/>
          <p:nvPr/>
        </p:nvSpPr>
        <p:spPr>
          <a:xfrm rot="-2700000">
            <a:off x="165695" y="14828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2"/>
          <p:cNvSpPr/>
          <p:nvPr/>
        </p:nvSpPr>
        <p:spPr>
          <a:xfrm rot="-2700000">
            <a:off x="7221087" y="398334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2"/>
          <p:cNvSpPr txBox="1">
            <a:spLocks noGrp="1"/>
          </p:cNvSpPr>
          <p:nvPr>
            <p:ph type="subTitle" idx="1"/>
          </p:nvPr>
        </p:nvSpPr>
        <p:spPr>
          <a:xfrm>
            <a:off x="1562576" y="2228699"/>
            <a:ext cx="252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22"/>
          <p:cNvSpPr txBox="1">
            <a:spLocks noGrp="1"/>
          </p:cNvSpPr>
          <p:nvPr>
            <p:ph type="subTitle" idx="2"/>
          </p:nvPr>
        </p:nvSpPr>
        <p:spPr>
          <a:xfrm>
            <a:off x="5056725" y="2228700"/>
            <a:ext cx="252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22"/>
          <p:cNvSpPr txBox="1">
            <a:spLocks noGrp="1"/>
          </p:cNvSpPr>
          <p:nvPr>
            <p:ph type="subTitle" idx="3"/>
          </p:nvPr>
        </p:nvSpPr>
        <p:spPr>
          <a:xfrm>
            <a:off x="1562576" y="4051150"/>
            <a:ext cx="252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2"/>
          <p:cNvSpPr txBox="1">
            <a:spLocks noGrp="1"/>
          </p:cNvSpPr>
          <p:nvPr>
            <p:ph type="subTitle" idx="4"/>
          </p:nvPr>
        </p:nvSpPr>
        <p:spPr>
          <a:xfrm>
            <a:off x="5056725" y="4051150"/>
            <a:ext cx="252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22"/>
          <p:cNvSpPr txBox="1">
            <a:spLocks noGrp="1"/>
          </p:cNvSpPr>
          <p:nvPr>
            <p:ph type="title" idx="5"/>
          </p:nvPr>
        </p:nvSpPr>
        <p:spPr>
          <a:xfrm>
            <a:off x="2458075" y="1185974"/>
            <a:ext cx="7335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3" name="Google Shape;603;p22"/>
          <p:cNvSpPr txBox="1">
            <a:spLocks noGrp="1"/>
          </p:cNvSpPr>
          <p:nvPr>
            <p:ph type="title" idx="6"/>
          </p:nvPr>
        </p:nvSpPr>
        <p:spPr>
          <a:xfrm>
            <a:off x="2459222" y="3009348"/>
            <a:ext cx="731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4" name="Google Shape;604;p22"/>
          <p:cNvSpPr txBox="1">
            <a:spLocks noGrp="1"/>
          </p:cNvSpPr>
          <p:nvPr>
            <p:ph type="title" idx="7"/>
          </p:nvPr>
        </p:nvSpPr>
        <p:spPr>
          <a:xfrm>
            <a:off x="5953475" y="1187017"/>
            <a:ext cx="731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5" name="Google Shape;605;p22"/>
          <p:cNvSpPr txBox="1">
            <a:spLocks noGrp="1"/>
          </p:cNvSpPr>
          <p:nvPr>
            <p:ph type="title" idx="8"/>
          </p:nvPr>
        </p:nvSpPr>
        <p:spPr>
          <a:xfrm>
            <a:off x="5953475" y="3009350"/>
            <a:ext cx="731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6" name="Google Shape;606;p22"/>
          <p:cNvSpPr txBox="1">
            <a:spLocks noGrp="1"/>
          </p:cNvSpPr>
          <p:nvPr>
            <p:ph type="subTitle" idx="9"/>
          </p:nvPr>
        </p:nvSpPr>
        <p:spPr>
          <a:xfrm>
            <a:off x="1562475" y="1839616"/>
            <a:ext cx="25248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7" name="Google Shape;607;p22"/>
          <p:cNvSpPr txBox="1">
            <a:spLocks noGrp="1"/>
          </p:cNvSpPr>
          <p:nvPr>
            <p:ph type="subTitle" idx="13"/>
          </p:nvPr>
        </p:nvSpPr>
        <p:spPr>
          <a:xfrm>
            <a:off x="1562475" y="3662196"/>
            <a:ext cx="25248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8" name="Google Shape;608;p22"/>
          <p:cNvSpPr txBox="1">
            <a:spLocks noGrp="1"/>
          </p:cNvSpPr>
          <p:nvPr>
            <p:ph type="subTitle" idx="14"/>
          </p:nvPr>
        </p:nvSpPr>
        <p:spPr>
          <a:xfrm>
            <a:off x="5056725" y="1839616"/>
            <a:ext cx="25248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9" name="Google Shape;609;p22"/>
          <p:cNvSpPr txBox="1">
            <a:spLocks noGrp="1"/>
          </p:cNvSpPr>
          <p:nvPr>
            <p:ph type="subTitle" idx="15"/>
          </p:nvPr>
        </p:nvSpPr>
        <p:spPr>
          <a:xfrm>
            <a:off x="5056725" y="3662194"/>
            <a:ext cx="25248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0" name="Google Shape;610;p22"/>
          <p:cNvSpPr/>
          <p:nvPr/>
        </p:nvSpPr>
        <p:spPr>
          <a:xfrm>
            <a:off x="4630405" y="14604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2"/>
          <p:cNvSpPr/>
          <p:nvPr/>
        </p:nvSpPr>
        <p:spPr>
          <a:xfrm>
            <a:off x="-656674" y="522425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4"/>
          <p:cNvGrpSpPr/>
          <p:nvPr/>
        </p:nvGrpSpPr>
        <p:grpSpPr>
          <a:xfrm flipH="1">
            <a:off x="-665960" y="4259108"/>
            <a:ext cx="2130575" cy="879325"/>
            <a:chOff x="2407325" y="1225038"/>
            <a:chExt cx="2130575" cy="879325"/>
          </a:xfrm>
        </p:grpSpPr>
        <p:sp>
          <p:nvSpPr>
            <p:cNvPr id="615" name="Google Shape;615;p24"/>
            <p:cNvSpPr/>
            <p:nvPr/>
          </p:nvSpPr>
          <p:spPr>
            <a:xfrm>
              <a:off x="36758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6" y="0"/>
                  </a:moveTo>
                  <a:lnTo>
                    <a:pt x="0" y="26092"/>
                  </a:lnTo>
                  <a:lnTo>
                    <a:pt x="33331" y="26092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3677375" y="1453113"/>
              <a:ext cx="415900" cy="651250"/>
            </a:xfrm>
            <a:custGeom>
              <a:avLst/>
              <a:gdLst/>
              <a:ahLst/>
              <a:cxnLst/>
              <a:rect l="l" t="t" r="r" b="b"/>
              <a:pathLst>
                <a:path w="16636" h="26050" extrusionOk="0">
                  <a:moveTo>
                    <a:pt x="16614" y="0"/>
                  </a:moveTo>
                  <a:lnTo>
                    <a:pt x="1" y="26050"/>
                  </a:lnTo>
                  <a:lnTo>
                    <a:pt x="16635" y="26050"/>
                  </a:lnTo>
                  <a:lnTo>
                    <a:pt x="16635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3959850" y="1453113"/>
              <a:ext cx="265225" cy="259475"/>
            </a:xfrm>
            <a:custGeom>
              <a:avLst/>
              <a:gdLst/>
              <a:ahLst/>
              <a:cxnLst/>
              <a:rect l="l" t="t" r="r" b="b"/>
              <a:pathLst>
                <a:path w="10609" h="10379" extrusionOk="0">
                  <a:moveTo>
                    <a:pt x="5315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4753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7" y="0"/>
                  </a:moveTo>
                  <a:lnTo>
                    <a:pt x="0" y="26092"/>
                  </a:lnTo>
                  <a:lnTo>
                    <a:pt x="33332" y="26092"/>
                  </a:lnTo>
                  <a:lnTo>
                    <a:pt x="16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2476900" y="1453113"/>
              <a:ext cx="415875" cy="651250"/>
            </a:xfrm>
            <a:custGeom>
              <a:avLst/>
              <a:gdLst/>
              <a:ahLst/>
              <a:cxnLst/>
              <a:rect l="l" t="t" r="r" b="b"/>
              <a:pathLst>
                <a:path w="16635" h="26050" extrusionOk="0">
                  <a:moveTo>
                    <a:pt x="16614" y="0"/>
                  </a:moveTo>
                  <a:lnTo>
                    <a:pt x="0" y="26050"/>
                  </a:lnTo>
                  <a:lnTo>
                    <a:pt x="16634" y="26050"/>
                  </a:lnTo>
                  <a:lnTo>
                    <a:pt x="16634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2759350" y="1453113"/>
              <a:ext cx="265250" cy="259475"/>
            </a:xfrm>
            <a:custGeom>
              <a:avLst/>
              <a:gdLst/>
              <a:ahLst/>
              <a:cxnLst/>
              <a:rect l="l" t="t" r="r" b="b"/>
              <a:pathLst>
                <a:path w="10610" h="10379" extrusionOk="0">
                  <a:moveTo>
                    <a:pt x="5316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3008350" y="1225038"/>
              <a:ext cx="836975" cy="879325"/>
            </a:xfrm>
            <a:custGeom>
              <a:avLst/>
              <a:gdLst/>
              <a:ahLst/>
              <a:cxnLst/>
              <a:rect l="l" t="t" r="r" b="b"/>
              <a:pathLst>
                <a:path w="33479" h="35173" extrusionOk="0">
                  <a:moveTo>
                    <a:pt x="16739" y="0"/>
                  </a:moveTo>
                  <a:lnTo>
                    <a:pt x="1" y="35173"/>
                  </a:lnTo>
                  <a:lnTo>
                    <a:pt x="33478" y="35173"/>
                  </a:lnTo>
                  <a:lnTo>
                    <a:pt x="16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3008875" y="1226613"/>
              <a:ext cx="418500" cy="877750"/>
            </a:xfrm>
            <a:custGeom>
              <a:avLst/>
              <a:gdLst/>
              <a:ahLst/>
              <a:cxnLst/>
              <a:rect l="l" t="t" r="r" b="b"/>
              <a:pathLst>
                <a:path w="16740" h="35110" extrusionOk="0">
                  <a:moveTo>
                    <a:pt x="16718" y="0"/>
                  </a:moveTo>
                  <a:lnTo>
                    <a:pt x="0" y="35110"/>
                  </a:lnTo>
                  <a:lnTo>
                    <a:pt x="16739" y="35110"/>
                  </a:lnTo>
                  <a:lnTo>
                    <a:pt x="16739" y="42"/>
                  </a:lnTo>
                  <a:lnTo>
                    <a:pt x="16718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3293425" y="1226613"/>
              <a:ext cx="266300" cy="348400"/>
            </a:xfrm>
            <a:custGeom>
              <a:avLst/>
              <a:gdLst/>
              <a:ahLst/>
              <a:cxnLst/>
              <a:rect l="l" t="t" r="r" b="b"/>
              <a:pathLst>
                <a:path w="10652" h="13936" extrusionOk="0">
                  <a:moveTo>
                    <a:pt x="5336" y="0"/>
                  </a:moveTo>
                  <a:lnTo>
                    <a:pt x="1" y="11152"/>
                  </a:lnTo>
                  <a:lnTo>
                    <a:pt x="5357" y="13935"/>
                  </a:lnTo>
                  <a:lnTo>
                    <a:pt x="10651" y="11152"/>
                  </a:lnTo>
                  <a:lnTo>
                    <a:pt x="5357" y="42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4046175" y="1499663"/>
              <a:ext cx="491725" cy="128700"/>
            </a:xfrm>
            <a:custGeom>
              <a:avLst/>
              <a:gdLst/>
              <a:ahLst/>
              <a:cxnLst/>
              <a:rect l="l" t="t" r="r" b="b"/>
              <a:pathLst>
                <a:path w="19669" h="5148" extrusionOk="0">
                  <a:moveTo>
                    <a:pt x="7009" y="0"/>
                  </a:moveTo>
                  <a:cubicBezTo>
                    <a:pt x="6821" y="0"/>
                    <a:pt x="6633" y="21"/>
                    <a:pt x="6444" y="21"/>
                  </a:cubicBezTo>
                  <a:cubicBezTo>
                    <a:pt x="6068" y="105"/>
                    <a:pt x="5712" y="251"/>
                    <a:pt x="5440" y="523"/>
                  </a:cubicBezTo>
                  <a:cubicBezTo>
                    <a:pt x="5022" y="879"/>
                    <a:pt x="4750" y="1402"/>
                    <a:pt x="4708" y="1967"/>
                  </a:cubicBezTo>
                  <a:lnTo>
                    <a:pt x="4708" y="2030"/>
                  </a:lnTo>
                  <a:lnTo>
                    <a:pt x="4540" y="2030"/>
                  </a:lnTo>
                  <a:cubicBezTo>
                    <a:pt x="3620" y="2030"/>
                    <a:pt x="2783" y="2532"/>
                    <a:pt x="2511" y="3390"/>
                  </a:cubicBezTo>
                  <a:cubicBezTo>
                    <a:pt x="2406" y="3390"/>
                    <a:pt x="2323" y="3369"/>
                    <a:pt x="2218" y="3369"/>
                  </a:cubicBezTo>
                  <a:cubicBezTo>
                    <a:pt x="2148" y="3361"/>
                    <a:pt x="2078" y="3357"/>
                    <a:pt x="2009" y="3357"/>
                  </a:cubicBezTo>
                  <a:cubicBezTo>
                    <a:pt x="1025" y="3357"/>
                    <a:pt x="156" y="4169"/>
                    <a:pt x="0" y="5127"/>
                  </a:cubicBezTo>
                  <a:lnTo>
                    <a:pt x="19564" y="5127"/>
                  </a:lnTo>
                  <a:lnTo>
                    <a:pt x="19564" y="5147"/>
                  </a:lnTo>
                  <a:cubicBezTo>
                    <a:pt x="19585" y="5022"/>
                    <a:pt x="19605" y="4896"/>
                    <a:pt x="19605" y="4771"/>
                  </a:cubicBezTo>
                  <a:cubicBezTo>
                    <a:pt x="19668" y="4164"/>
                    <a:pt x="19459" y="3536"/>
                    <a:pt x="19061" y="3097"/>
                  </a:cubicBezTo>
                  <a:cubicBezTo>
                    <a:pt x="18894" y="2950"/>
                    <a:pt x="18769" y="2825"/>
                    <a:pt x="18622" y="2699"/>
                  </a:cubicBezTo>
                  <a:cubicBezTo>
                    <a:pt x="18287" y="2490"/>
                    <a:pt x="17911" y="2365"/>
                    <a:pt x="17513" y="2323"/>
                  </a:cubicBezTo>
                  <a:cubicBezTo>
                    <a:pt x="17053" y="2365"/>
                    <a:pt x="16551" y="2323"/>
                    <a:pt x="16111" y="2595"/>
                  </a:cubicBezTo>
                  <a:cubicBezTo>
                    <a:pt x="15944" y="2678"/>
                    <a:pt x="15818" y="2741"/>
                    <a:pt x="15693" y="2846"/>
                  </a:cubicBezTo>
                  <a:cubicBezTo>
                    <a:pt x="15630" y="2741"/>
                    <a:pt x="15567" y="2678"/>
                    <a:pt x="15504" y="2574"/>
                  </a:cubicBezTo>
                  <a:cubicBezTo>
                    <a:pt x="15253" y="2281"/>
                    <a:pt x="14939" y="2072"/>
                    <a:pt x="14563" y="1946"/>
                  </a:cubicBezTo>
                  <a:cubicBezTo>
                    <a:pt x="14357" y="1856"/>
                    <a:pt x="14096" y="1814"/>
                    <a:pt x="13847" y="1814"/>
                  </a:cubicBezTo>
                  <a:cubicBezTo>
                    <a:pt x="13692" y="1814"/>
                    <a:pt x="13541" y="1830"/>
                    <a:pt x="13412" y="1862"/>
                  </a:cubicBezTo>
                  <a:cubicBezTo>
                    <a:pt x="12910" y="1967"/>
                    <a:pt x="12743" y="2093"/>
                    <a:pt x="12324" y="2386"/>
                  </a:cubicBezTo>
                  <a:cubicBezTo>
                    <a:pt x="12282" y="2406"/>
                    <a:pt x="12261" y="2406"/>
                    <a:pt x="12240" y="2427"/>
                  </a:cubicBezTo>
                  <a:lnTo>
                    <a:pt x="11926" y="2741"/>
                  </a:lnTo>
                  <a:cubicBezTo>
                    <a:pt x="11696" y="1904"/>
                    <a:pt x="10964" y="1172"/>
                    <a:pt x="10064" y="1172"/>
                  </a:cubicBezTo>
                  <a:cubicBezTo>
                    <a:pt x="9625" y="1172"/>
                    <a:pt x="9206" y="1277"/>
                    <a:pt x="8872" y="1486"/>
                  </a:cubicBezTo>
                  <a:cubicBezTo>
                    <a:pt x="8788" y="1235"/>
                    <a:pt x="8621" y="963"/>
                    <a:pt x="8432" y="733"/>
                  </a:cubicBezTo>
                  <a:cubicBezTo>
                    <a:pt x="8307" y="607"/>
                    <a:pt x="8160" y="502"/>
                    <a:pt x="8014" y="356"/>
                  </a:cubicBezTo>
                  <a:cubicBezTo>
                    <a:pt x="7700" y="147"/>
                    <a:pt x="7365" y="42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3161100" y="1538363"/>
              <a:ext cx="396000" cy="138650"/>
            </a:xfrm>
            <a:custGeom>
              <a:avLst/>
              <a:gdLst/>
              <a:ahLst/>
              <a:cxnLst/>
              <a:rect l="l" t="t" r="r" b="b"/>
              <a:pathLst>
                <a:path w="15840" h="5546" extrusionOk="0">
                  <a:moveTo>
                    <a:pt x="7470" y="1"/>
                  </a:moveTo>
                  <a:cubicBezTo>
                    <a:pt x="6424" y="1"/>
                    <a:pt x="5482" y="649"/>
                    <a:pt x="5315" y="1716"/>
                  </a:cubicBezTo>
                  <a:lnTo>
                    <a:pt x="4855" y="1758"/>
                  </a:lnTo>
                  <a:cubicBezTo>
                    <a:pt x="4457" y="1821"/>
                    <a:pt x="4122" y="1988"/>
                    <a:pt x="3829" y="2239"/>
                  </a:cubicBezTo>
                  <a:cubicBezTo>
                    <a:pt x="3411" y="2616"/>
                    <a:pt x="3139" y="3139"/>
                    <a:pt x="3097" y="3704"/>
                  </a:cubicBezTo>
                  <a:lnTo>
                    <a:pt x="3097" y="3767"/>
                  </a:lnTo>
                  <a:cubicBezTo>
                    <a:pt x="2867" y="3662"/>
                    <a:pt x="2616" y="3579"/>
                    <a:pt x="2365" y="3579"/>
                  </a:cubicBezTo>
                  <a:cubicBezTo>
                    <a:pt x="2176" y="3579"/>
                    <a:pt x="1967" y="3599"/>
                    <a:pt x="1800" y="3599"/>
                  </a:cubicBezTo>
                  <a:cubicBezTo>
                    <a:pt x="1402" y="3683"/>
                    <a:pt x="1026" y="3871"/>
                    <a:pt x="754" y="4123"/>
                  </a:cubicBezTo>
                  <a:cubicBezTo>
                    <a:pt x="314" y="4499"/>
                    <a:pt x="63" y="5001"/>
                    <a:pt x="0" y="5545"/>
                  </a:cubicBezTo>
                  <a:lnTo>
                    <a:pt x="15651" y="5545"/>
                  </a:lnTo>
                  <a:lnTo>
                    <a:pt x="15651" y="5524"/>
                  </a:lnTo>
                  <a:cubicBezTo>
                    <a:pt x="15735" y="5315"/>
                    <a:pt x="15756" y="5106"/>
                    <a:pt x="15777" y="4897"/>
                  </a:cubicBezTo>
                  <a:cubicBezTo>
                    <a:pt x="15839" y="4206"/>
                    <a:pt x="15609" y="3558"/>
                    <a:pt x="15149" y="3035"/>
                  </a:cubicBezTo>
                  <a:cubicBezTo>
                    <a:pt x="14661" y="2479"/>
                    <a:pt x="13954" y="2195"/>
                    <a:pt x="13243" y="2195"/>
                  </a:cubicBezTo>
                  <a:cubicBezTo>
                    <a:pt x="12856" y="2195"/>
                    <a:pt x="12469" y="2279"/>
                    <a:pt x="12115" y="2449"/>
                  </a:cubicBezTo>
                  <a:cubicBezTo>
                    <a:pt x="11697" y="1654"/>
                    <a:pt x="10922" y="1026"/>
                    <a:pt x="9981" y="1026"/>
                  </a:cubicBezTo>
                  <a:cubicBezTo>
                    <a:pt x="9688" y="1026"/>
                    <a:pt x="9374" y="1068"/>
                    <a:pt x="9123" y="1151"/>
                  </a:cubicBezTo>
                  <a:cubicBezTo>
                    <a:pt x="8809" y="524"/>
                    <a:pt x="8202" y="1"/>
                    <a:pt x="7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2872875" y="1234963"/>
              <a:ext cx="299750" cy="122950"/>
            </a:xfrm>
            <a:custGeom>
              <a:avLst/>
              <a:gdLst/>
              <a:ahLst/>
              <a:cxnLst/>
              <a:rect l="l" t="t" r="r" b="b"/>
              <a:pathLst>
                <a:path w="11990" h="4918" extrusionOk="0">
                  <a:moveTo>
                    <a:pt x="5524" y="1"/>
                  </a:moveTo>
                  <a:cubicBezTo>
                    <a:pt x="4834" y="1"/>
                    <a:pt x="4164" y="252"/>
                    <a:pt x="3683" y="754"/>
                  </a:cubicBezTo>
                  <a:cubicBezTo>
                    <a:pt x="3244" y="1194"/>
                    <a:pt x="2992" y="1779"/>
                    <a:pt x="2951" y="2407"/>
                  </a:cubicBezTo>
                  <a:cubicBezTo>
                    <a:pt x="2741" y="2323"/>
                    <a:pt x="2490" y="2282"/>
                    <a:pt x="2218" y="2282"/>
                  </a:cubicBezTo>
                  <a:cubicBezTo>
                    <a:pt x="628" y="2282"/>
                    <a:pt x="0" y="3746"/>
                    <a:pt x="293" y="4918"/>
                  </a:cubicBezTo>
                  <a:lnTo>
                    <a:pt x="11927" y="4918"/>
                  </a:lnTo>
                  <a:cubicBezTo>
                    <a:pt x="11990" y="4541"/>
                    <a:pt x="11969" y="4207"/>
                    <a:pt x="11885" y="3851"/>
                  </a:cubicBezTo>
                  <a:cubicBezTo>
                    <a:pt x="11655" y="2951"/>
                    <a:pt x="10943" y="2240"/>
                    <a:pt x="10044" y="1989"/>
                  </a:cubicBezTo>
                  <a:cubicBezTo>
                    <a:pt x="9820" y="1926"/>
                    <a:pt x="9590" y="1896"/>
                    <a:pt x="9360" y="1896"/>
                  </a:cubicBezTo>
                  <a:cubicBezTo>
                    <a:pt x="8900" y="1896"/>
                    <a:pt x="8440" y="2017"/>
                    <a:pt x="8035" y="2240"/>
                  </a:cubicBezTo>
                  <a:cubicBezTo>
                    <a:pt x="7951" y="1675"/>
                    <a:pt x="7700" y="1131"/>
                    <a:pt x="7303" y="733"/>
                  </a:cubicBezTo>
                  <a:cubicBezTo>
                    <a:pt x="6821" y="252"/>
                    <a:pt x="6173" y="1"/>
                    <a:pt x="5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2407325" y="1491413"/>
              <a:ext cx="309700" cy="115500"/>
            </a:xfrm>
            <a:custGeom>
              <a:avLst/>
              <a:gdLst/>
              <a:ahLst/>
              <a:cxnLst/>
              <a:rect l="l" t="t" r="r" b="b"/>
              <a:pathLst>
                <a:path w="12388" h="4620" extrusionOk="0">
                  <a:moveTo>
                    <a:pt x="4867" y="1"/>
                  </a:moveTo>
                  <a:cubicBezTo>
                    <a:pt x="4701" y="1"/>
                    <a:pt x="4535" y="19"/>
                    <a:pt x="4373" y="58"/>
                  </a:cubicBezTo>
                  <a:cubicBezTo>
                    <a:pt x="3515" y="309"/>
                    <a:pt x="2888" y="1104"/>
                    <a:pt x="2888" y="2025"/>
                  </a:cubicBezTo>
                  <a:cubicBezTo>
                    <a:pt x="2888" y="2192"/>
                    <a:pt x="2909" y="2339"/>
                    <a:pt x="2930" y="2506"/>
                  </a:cubicBezTo>
                  <a:cubicBezTo>
                    <a:pt x="2804" y="2464"/>
                    <a:pt x="2658" y="2444"/>
                    <a:pt x="2490" y="2444"/>
                  </a:cubicBezTo>
                  <a:cubicBezTo>
                    <a:pt x="1611" y="2444"/>
                    <a:pt x="775" y="2925"/>
                    <a:pt x="314" y="3699"/>
                  </a:cubicBezTo>
                  <a:cubicBezTo>
                    <a:pt x="168" y="3992"/>
                    <a:pt x="63" y="4306"/>
                    <a:pt x="0" y="4620"/>
                  </a:cubicBezTo>
                  <a:lnTo>
                    <a:pt x="12387" y="4620"/>
                  </a:lnTo>
                  <a:cubicBezTo>
                    <a:pt x="11990" y="3971"/>
                    <a:pt x="11257" y="3532"/>
                    <a:pt x="10441" y="3532"/>
                  </a:cubicBezTo>
                  <a:cubicBezTo>
                    <a:pt x="10023" y="3532"/>
                    <a:pt x="9604" y="3657"/>
                    <a:pt x="9269" y="3866"/>
                  </a:cubicBezTo>
                  <a:cubicBezTo>
                    <a:pt x="9269" y="2904"/>
                    <a:pt x="8642" y="1920"/>
                    <a:pt x="7407" y="1920"/>
                  </a:cubicBezTo>
                  <a:cubicBezTo>
                    <a:pt x="7407" y="1920"/>
                    <a:pt x="7093" y="1962"/>
                    <a:pt x="6947" y="1983"/>
                  </a:cubicBezTo>
                  <a:cubicBezTo>
                    <a:pt x="6947" y="1648"/>
                    <a:pt x="6863" y="1335"/>
                    <a:pt x="6696" y="1084"/>
                  </a:cubicBezTo>
                  <a:cubicBezTo>
                    <a:pt x="6675" y="1063"/>
                    <a:pt x="6675" y="1042"/>
                    <a:pt x="6675" y="1000"/>
                  </a:cubicBezTo>
                  <a:cubicBezTo>
                    <a:pt x="6487" y="707"/>
                    <a:pt x="6256" y="456"/>
                    <a:pt x="5943" y="267"/>
                  </a:cubicBezTo>
                  <a:cubicBezTo>
                    <a:pt x="5610" y="94"/>
                    <a:pt x="5238" y="1"/>
                    <a:pt x="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24"/>
          <p:cNvGrpSpPr/>
          <p:nvPr/>
        </p:nvGrpSpPr>
        <p:grpSpPr>
          <a:xfrm rot="-5400000" flipH="1">
            <a:off x="7050530" y="-1043691"/>
            <a:ext cx="3019589" cy="1103231"/>
            <a:chOff x="-2617662" y="4052384"/>
            <a:chExt cx="3337669" cy="1103231"/>
          </a:xfrm>
        </p:grpSpPr>
        <p:sp>
          <p:nvSpPr>
            <p:cNvPr id="629" name="Google Shape;629;p24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2" name="Google Shape;632;p24"/>
            <p:cNvGrpSpPr/>
            <p:nvPr/>
          </p:nvGrpSpPr>
          <p:grpSpPr>
            <a:xfrm rot="5400000">
              <a:off x="-1374763" y="3060841"/>
              <a:ext cx="700137" cy="3086314"/>
              <a:chOff x="1718105" y="2072389"/>
              <a:chExt cx="612115" cy="2698299"/>
            </a:xfrm>
          </p:grpSpPr>
          <p:sp>
            <p:nvSpPr>
              <p:cNvPr id="633" name="Google Shape;633;p24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24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24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24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24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24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24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24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24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24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4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4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24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4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24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24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24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24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24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24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24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24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24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24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24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4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4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4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4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4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4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24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24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4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4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4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4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4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4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4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4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4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4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4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4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4" name="Google Shape;684;p24"/>
          <p:cNvSpPr/>
          <p:nvPr/>
        </p:nvSpPr>
        <p:spPr>
          <a:xfrm rot="5400000" flipH="1">
            <a:off x="-687783" y="439952"/>
            <a:ext cx="1894650" cy="843250"/>
          </a:xfrm>
          <a:custGeom>
            <a:avLst/>
            <a:gdLst/>
            <a:ahLst/>
            <a:cxnLst/>
            <a:rect l="l" t="t" r="r" b="b"/>
            <a:pathLst>
              <a:path w="75786" h="33730" extrusionOk="0">
                <a:moveTo>
                  <a:pt x="41052" y="0"/>
                </a:moveTo>
                <a:cubicBezTo>
                  <a:pt x="38039" y="0"/>
                  <a:pt x="35570" y="2155"/>
                  <a:pt x="35570" y="4834"/>
                </a:cubicBezTo>
                <a:cubicBezTo>
                  <a:pt x="35570" y="7491"/>
                  <a:pt x="33080" y="9667"/>
                  <a:pt x="30067" y="9667"/>
                </a:cubicBezTo>
                <a:lnTo>
                  <a:pt x="29544" y="9667"/>
                </a:lnTo>
                <a:cubicBezTo>
                  <a:pt x="26531" y="9667"/>
                  <a:pt x="24062" y="12157"/>
                  <a:pt x="24062" y="15170"/>
                </a:cubicBezTo>
                <a:lnTo>
                  <a:pt x="24062" y="17785"/>
                </a:lnTo>
                <a:cubicBezTo>
                  <a:pt x="24062" y="20777"/>
                  <a:pt x="21572" y="23267"/>
                  <a:pt x="18559" y="23267"/>
                </a:cubicBezTo>
                <a:lnTo>
                  <a:pt x="5482" y="23267"/>
                </a:lnTo>
                <a:cubicBezTo>
                  <a:pt x="2469" y="23267"/>
                  <a:pt x="0" y="25632"/>
                  <a:pt x="0" y="28498"/>
                </a:cubicBezTo>
                <a:cubicBezTo>
                  <a:pt x="0" y="31386"/>
                  <a:pt x="2469" y="33729"/>
                  <a:pt x="5482" y="33729"/>
                </a:cubicBezTo>
                <a:lnTo>
                  <a:pt x="69571" y="33729"/>
                </a:lnTo>
                <a:cubicBezTo>
                  <a:pt x="72563" y="33729"/>
                  <a:pt x="75116" y="31281"/>
                  <a:pt x="75179" y="28247"/>
                </a:cubicBezTo>
                <a:lnTo>
                  <a:pt x="75702" y="5482"/>
                </a:lnTo>
                <a:cubicBezTo>
                  <a:pt x="75785" y="2469"/>
                  <a:pt x="73358" y="0"/>
                  <a:pt x="703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p24"/>
          <p:cNvGrpSpPr/>
          <p:nvPr/>
        </p:nvGrpSpPr>
        <p:grpSpPr>
          <a:xfrm flipH="1">
            <a:off x="8255086" y="4573755"/>
            <a:ext cx="856850" cy="411675"/>
            <a:chOff x="2563725" y="2815763"/>
            <a:chExt cx="856850" cy="411675"/>
          </a:xfrm>
        </p:grpSpPr>
        <p:sp>
          <p:nvSpPr>
            <p:cNvPr id="686" name="Google Shape;686;p24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24"/>
          <p:cNvGrpSpPr/>
          <p:nvPr/>
        </p:nvGrpSpPr>
        <p:grpSpPr>
          <a:xfrm flipH="1">
            <a:off x="-65383" y="158283"/>
            <a:ext cx="657431" cy="727325"/>
            <a:chOff x="8405126" y="2922196"/>
            <a:chExt cx="657431" cy="727325"/>
          </a:xfrm>
        </p:grpSpPr>
        <p:sp>
          <p:nvSpPr>
            <p:cNvPr id="695" name="Google Shape;695;p24"/>
            <p:cNvSpPr/>
            <p:nvPr/>
          </p:nvSpPr>
          <p:spPr>
            <a:xfrm>
              <a:off x="8611160" y="3184671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8494310" y="3469165"/>
              <a:ext cx="235400" cy="13100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8827132" y="3636421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8405126" y="2922196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1"/>
                  </a:moveTo>
                  <a:cubicBezTo>
                    <a:pt x="942" y="1"/>
                    <a:pt x="942" y="524"/>
                    <a:pt x="1884" y="524"/>
                  </a:cubicBezTo>
                  <a:cubicBezTo>
                    <a:pt x="2825" y="524"/>
                    <a:pt x="2825" y="1"/>
                    <a:pt x="3767" y="1"/>
                  </a:cubicBezTo>
                  <a:cubicBezTo>
                    <a:pt x="4708" y="1"/>
                    <a:pt x="4708" y="524"/>
                    <a:pt x="5650" y="524"/>
                  </a:cubicBezTo>
                  <a:cubicBezTo>
                    <a:pt x="6591" y="524"/>
                    <a:pt x="6591" y="1"/>
                    <a:pt x="7533" y="1"/>
                  </a:cubicBezTo>
                  <a:cubicBezTo>
                    <a:pt x="8475" y="1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9" name="Google Shape;699;p24"/>
          <p:cNvSpPr/>
          <p:nvPr/>
        </p:nvSpPr>
        <p:spPr>
          <a:xfrm>
            <a:off x="5221141" y="-152774"/>
            <a:ext cx="1471772" cy="603721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4"/>
          <p:cNvSpPr/>
          <p:nvPr/>
        </p:nvSpPr>
        <p:spPr>
          <a:xfrm>
            <a:off x="1168951" y="111100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4"/>
          <p:cNvSpPr/>
          <p:nvPr/>
        </p:nvSpPr>
        <p:spPr>
          <a:xfrm>
            <a:off x="8678530" y="139104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5"/>
          <p:cNvGrpSpPr/>
          <p:nvPr/>
        </p:nvGrpSpPr>
        <p:grpSpPr>
          <a:xfrm rot="-5400000" flipH="1">
            <a:off x="-1448881" y="-139641"/>
            <a:ext cx="3337669" cy="1103231"/>
            <a:chOff x="-2617662" y="4052384"/>
            <a:chExt cx="3337669" cy="1103231"/>
          </a:xfrm>
        </p:grpSpPr>
        <p:sp>
          <p:nvSpPr>
            <p:cNvPr id="704" name="Google Shape;704;p2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7" name="Google Shape;707;p25"/>
            <p:cNvGrpSpPr/>
            <p:nvPr/>
          </p:nvGrpSpPr>
          <p:grpSpPr>
            <a:xfrm rot="5400000">
              <a:off x="-1374763" y="3060841"/>
              <a:ext cx="700137" cy="3086314"/>
              <a:chOff x="1718105" y="2072389"/>
              <a:chExt cx="612115" cy="2698299"/>
            </a:xfrm>
          </p:grpSpPr>
          <p:sp>
            <p:nvSpPr>
              <p:cNvPr id="708" name="Google Shape;708;p25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5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5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5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5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5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5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5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5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5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5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5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5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5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5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25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25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5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5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5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5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25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25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5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5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5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5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5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25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5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5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5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5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5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5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25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9" name="Google Shape;759;p25"/>
          <p:cNvGrpSpPr/>
          <p:nvPr/>
        </p:nvGrpSpPr>
        <p:grpSpPr>
          <a:xfrm flipH="1">
            <a:off x="8482344" y="4052384"/>
            <a:ext cx="3337669" cy="1103231"/>
            <a:chOff x="-2617662" y="4052384"/>
            <a:chExt cx="3337669" cy="1103231"/>
          </a:xfrm>
        </p:grpSpPr>
        <p:sp>
          <p:nvSpPr>
            <p:cNvPr id="760" name="Google Shape;760;p2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3" name="Google Shape;763;p25"/>
            <p:cNvGrpSpPr/>
            <p:nvPr/>
          </p:nvGrpSpPr>
          <p:grpSpPr>
            <a:xfrm rot="5400000">
              <a:off x="-1374763" y="3060841"/>
              <a:ext cx="700137" cy="3086314"/>
              <a:chOff x="1718105" y="2072389"/>
              <a:chExt cx="612115" cy="2698299"/>
            </a:xfrm>
          </p:grpSpPr>
          <p:sp>
            <p:nvSpPr>
              <p:cNvPr id="764" name="Google Shape;764;p25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5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5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5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5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5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5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5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5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5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5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5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5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25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5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25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5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25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25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25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25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5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25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5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5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5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25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25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5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5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5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25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25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5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25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5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5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5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5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5" name="Google Shape;815;p25"/>
          <p:cNvGrpSpPr/>
          <p:nvPr/>
        </p:nvGrpSpPr>
        <p:grpSpPr>
          <a:xfrm flipH="1">
            <a:off x="8635408" y="3206638"/>
            <a:ext cx="507425" cy="589000"/>
            <a:chOff x="-12" y="3090750"/>
            <a:chExt cx="507425" cy="589000"/>
          </a:xfrm>
        </p:grpSpPr>
        <p:sp>
          <p:nvSpPr>
            <p:cNvPr id="816" name="Google Shape;816;p25"/>
            <p:cNvSpPr/>
            <p:nvPr/>
          </p:nvSpPr>
          <p:spPr>
            <a:xfrm>
              <a:off x="36613" y="3130500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36613" y="3130500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0463" y="3099100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10463" y="3404600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9938" y="3268075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0463" y="3619575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-12" y="3090750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49688" y="3496650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376613" y="3496650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174188" y="3255000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196688" y="3493525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195638" y="3493525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5"/>
          <p:cNvGrpSpPr/>
          <p:nvPr/>
        </p:nvGrpSpPr>
        <p:grpSpPr>
          <a:xfrm flipH="1">
            <a:off x="121233" y="4523010"/>
            <a:ext cx="657122" cy="484813"/>
            <a:chOff x="5662500" y="2208438"/>
            <a:chExt cx="556600" cy="410650"/>
          </a:xfrm>
        </p:grpSpPr>
        <p:sp>
          <p:nvSpPr>
            <p:cNvPr id="829" name="Google Shape;829;p25"/>
            <p:cNvSpPr/>
            <p:nvPr/>
          </p:nvSpPr>
          <p:spPr>
            <a:xfrm>
              <a:off x="5662500" y="2208438"/>
              <a:ext cx="180500" cy="310750"/>
            </a:xfrm>
            <a:custGeom>
              <a:avLst/>
              <a:gdLst/>
              <a:ahLst/>
              <a:cxnLst/>
              <a:rect l="l" t="t" r="r" b="b"/>
              <a:pathLst>
                <a:path w="7220" h="12430" extrusionOk="0">
                  <a:moveTo>
                    <a:pt x="3600" y="1"/>
                  </a:moveTo>
                  <a:cubicBezTo>
                    <a:pt x="3600" y="1"/>
                    <a:pt x="1" y="6822"/>
                    <a:pt x="1" y="8810"/>
                  </a:cubicBezTo>
                  <a:cubicBezTo>
                    <a:pt x="1" y="10797"/>
                    <a:pt x="1612" y="12429"/>
                    <a:pt x="3600" y="12429"/>
                  </a:cubicBezTo>
                  <a:cubicBezTo>
                    <a:pt x="5588" y="12429"/>
                    <a:pt x="7220" y="10797"/>
                    <a:pt x="7220" y="8810"/>
                  </a:cubicBezTo>
                  <a:cubicBezTo>
                    <a:pt x="7220" y="6822"/>
                    <a:pt x="3600" y="1"/>
                    <a:pt x="3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5700175" y="2393613"/>
              <a:ext cx="116150" cy="225475"/>
            </a:xfrm>
            <a:custGeom>
              <a:avLst/>
              <a:gdLst/>
              <a:ahLst/>
              <a:cxnLst/>
              <a:rect l="l" t="t" r="r" b="b"/>
              <a:pathLst>
                <a:path w="4646" h="9019" extrusionOk="0">
                  <a:moveTo>
                    <a:pt x="1925" y="1"/>
                  </a:moveTo>
                  <a:lnTo>
                    <a:pt x="1570" y="3118"/>
                  </a:lnTo>
                  <a:lnTo>
                    <a:pt x="0" y="2532"/>
                  </a:lnTo>
                  <a:lnTo>
                    <a:pt x="1612" y="3955"/>
                  </a:lnTo>
                  <a:lnTo>
                    <a:pt x="1612" y="9019"/>
                  </a:lnTo>
                  <a:lnTo>
                    <a:pt x="2616" y="9019"/>
                  </a:lnTo>
                  <a:lnTo>
                    <a:pt x="2511" y="4227"/>
                  </a:lnTo>
                  <a:lnTo>
                    <a:pt x="4646" y="2491"/>
                  </a:lnTo>
                  <a:lnTo>
                    <a:pt x="2469" y="3328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5905225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1" y="1"/>
                  </a:moveTo>
                  <a:lnTo>
                    <a:pt x="1" y="5232"/>
                  </a:lnTo>
                  <a:lnTo>
                    <a:pt x="1047" y="52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6146900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0" y="1"/>
                  </a:moveTo>
                  <a:lnTo>
                    <a:pt x="0" y="5232"/>
                  </a:lnTo>
                  <a:lnTo>
                    <a:pt x="1046" y="5232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5866000" y="2468938"/>
              <a:ext cx="353100" cy="58625"/>
            </a:xfrm>
            <a:custGeom>
              <a:avLst/>
              <a:gdLst/>
              <a:ahLst/>
              <a:cxnLst/>
              <a:rect l="l" t="t" r="r" b="b"/>
              <a:pathLst>
                <a:path w="14124" h="2345" extrusionOk="0">
                  <a:moveTo>
                    <a:pt x="0" y="1"/>
                  </a:moveTo>
                  <a:lnTo>
                    <a:pt x="0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5866000" y="2547413"/>
              <a:ext cx="353100" cy="32450"/>
            </a:xfrm>
            <a:custGeom>
              <a:avLst/>
              <a:gdLst/>
              <a:ahLst/>
              <a:cxnLst/>
              <a:rect l="l" t="t" r="r" b="b"/>
              <a:pathLst>
                <a:path w="14124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p25"/>
          <p:cNvSpPr/>
          <p:nvPr/>
        </p:nvSpPr>
        <p:spPr>
          <a:xfrm rot="2700000" flipH="1">
            <a:off x="6918494" y="403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5"/>
          <p:cNvSpPr/>
          <p:nvPr/>
        </p:nvSpPr>
        <p:spPr>
          <a:xfrm rot="2700000" flipH="1">
            <a:off x="8841919" y="14828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5"/>
          <p:cNvSpPr/>
          <p:nvPr/>
        </p:nvSpPr>
        <p:spPr>
          <a:xfrm rot="2700000" flipH="1">
            <a:off x="1786527" y="398334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5"/>
          <p:cNvSpPr/>
          <p:nvPr/>
        </p:nvSpPr>
        <p:spPr>
          <a:xfrm>
            <a:off x="4010666" y="-152774"/>
            <a:ext cx="1471772" cy="603721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5"/>
          <p:cNvSpPr/>
          <p:nvPr/>
        </p:nvSpPr>
        <p:spPr>
          <a:xfrm>
            <a:off x="8461980" y="252673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85%A4%E6%B0%A3%E7%87%88" TargetMode="Externa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3.jpg" /><Relationship Id="rId4" Type="http://schemas.openxmlformats.org/officeDocument/2006/relationships/hyperlink" Target="https://zh.wikipedia.org/wiki/%E5%80%AB%E6%95%A6" TargetMode="Externa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7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"/>
          <p:cNvSpPr txBox="1">
            <a:spLocks noGrp="1"/>
          </p:cNvSpPr>
          <p:nvPr>
            <p:ph type="subTitle" idx="1"/>
          </p:nvPr>
        </p:nvSpPr>
        <p:spPr>
          <a:xfrm>
            <a:off x="603642" y="3676742"/>
            <a:ext cx="1805729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三年愛班 莊宇諾</a:t>
            </a:r>
            <a:endParaRPr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845" name="Google Shape;845;p1"/>
          <p:cNvGrpSpPr/>
          <p:nvPr/>
        </p:nvGrpSpPr>
        <p:grpSpPr>
          <a:xfrm rot="10800000" flipH="1">
            <a:off x="5383740" y="-570335"/>
            <a:ext cx="3439325" cy="5705375"/>
            <a:chOff x="5139102" y="-280937"/>
            <a:chExt cx="3439325" cy="5705375"/>
          </a:xfrm>
        </p:grpSpPr>
        <p:sp>
          <p:nvSpPr>
            <p:cNvPr id="846" name="Google Shape;846;p1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47" name="Google Shape;847;p1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48" name="Google Shape;848;p1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49" name="Google Shape;849;p1"/>
            <p:cNvSpPr/>
            <p:nvPr/>
          </p:nvSpPr>
          <p:spPr>
            <a:xfrm>
              <a:off x="5139102" y="-280937"/>
              <a:ext cx="3439325" cy="5705375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850" name="Google Shape;850;p1"/>
          <p:cNvGrpSpPr/>
          <p:nvPr/>
        </p:nvGrpSpPr>
        <p:grpSpPr>
          <a:xfrm>
            <a:off x="5249028" y="1645940"/>
            <a:ext cx="1319775" cy="535650"/>
            <a:chOff x="5368084" y="2935790"/>
            <a:chExt cx="1319775" cy="535650"/>
          </a:xfrm>
        </p:grpSpPr>
        <p:sp>
          <p:nvSpPr>
            <p:cNvPr id="851" name="Google Shape;851;p1"/>
            <p:cNvSpPr/>
            <p:nvPr/>
          </p:nvSpPr>
          <p:spPr>
            <a:xfrm>
              <a:off x="6216009" y="3053465"/>
              <a:ext cx="269425" cy="269425"/>
            </a:xfrm>
            <a:custGeom>
              <a:avLst/>
              <a:gdLst/>
              <a:ahLst/>
              <a:cxnLst/>
              <a:rect l="l" t="t" r="r" b="b"/>
              <a:pathLst>
                <a:path w="10777" h="10777" extrusionOk="0">
                  <a:moveTo>
                    <a:pt x="5399" y="1"/>
                  </a:moveTo>
                  <a:cubicBezTo>
                    <a:pt x="2407" y="1"/>
                    <a:pt x="1" y="2428"/>
                    <a:pt x="1" y="5378"/>
                  </a:cubicBezTo>
                  <a:cubicBezTo>
                    <a:pt x="1" y="8370"/>
                    <a:pt x="2407" y="10777"/>
                    <a:pt x="5399" y="10777"/>
                  </a:cubicBezTo>
                  <a:cubicBezTo>
                    <a:pt x="8370" y="10777"/>
                    <a:pt x="10776" y="8370"/>
                    <a:pt x="10776" y="5378"/>
                  </a:cubicBezTo>
                  <a:cubicBezTo>
                    <a:pt x="10776" y="2407"/>
                    <a:pt x="8370" y="1"/>
                    <a:pt x="5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52" name="Google Shape;852;p1"/>
            <p:cNvSpPr/>
            <p:nvPr/>
          </p:nvSpPr>
          <p:spPr>
            <a:xfrm>
              <a:off x="6280359" y="3148690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37" y="0"/>
                  </a:moveTo>
                  <a:lnTo>
                    <a:pt x="2197" y="4352"/>
                  </a:lnTo>
                  <a:lnTo>
                    <a:pt x="0" y="3557"/>
                  </a:lnTo>
                  <a:lnTo>
                    <a:pt x="2218" y="5545"/>
                  </a:lnTo>
                  <a:lnTo>
                    <a:pt x="2218" y="12638"/>
                  </a:lnTo>
                  <a:lnTo>
                    <a:pt x="3662" y="12638"/>
                  </a:lnTo>
                  <a:lnTo>
                    <a:pt x="3495" y="5921"/>
                  </a:lnTo>
                  <a:lnTo>
                    <a:pt x="6487" y="3452"/>
                  </a:lnTo>
                  <a:lnTo>
                    <a:pt x="6487" y="3452"/>
                  </a:lnTo>
                  <a:lnTo>
                    <a:pt x="3432" y="4666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53" name="Google Shape;853;p1"/>
            <p:cNvSpPr/>
            <p:nvPr/>
          </p:nvSpPr>
          <p:spPr>
            <a:xfrm>
              <a:off x="5368084" y="3059765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54" name="Google Shape;854;p1"/>
            <p:cNvSpPr/>
            <p:nvPr/>
          </p:nvSpPr>
          <p:spPr>
            <a:xfrm>
              <a:off x="5432434" y="3155490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55" name="Google Shape;855;p1"/>
            <p:cNvSpPr/>
            <p:nvPr/>
          </p:nvSpPr>
          <p:spPr>
            <a:xfrm>
              <a:off x="6439384" y="2935790"/>
              <a:ext cx="248475" cy="426325"/>
            </a:xfrm>
            <a:custGeom>
              <a:avLst/>
              <a:gdLst/>
              <a:ahLst/>
              <a:cxnLst/>
              <a:rect l="l" t="t" r="r" b="b"/>
              <a:pathLst>
                <a:path w="9939" h="17053" extrusionOk="0">
                  <a:moveTo>
                    <a:pt x="4959" y="0"/>
                  </a:moveTo>
                  <a:cubicBezTo>
                    <a:pt x="4959" y="0"/>
                    <a:pt x="0" y="9332"/>
                    <a:pt x="0" y="12073"/>
                  </a:cubicBezTo>
                  <a:cubicBezTo>
                    <a:pt x="0" y="14835"/>
                    <a:pt x="2218" y="17053"/>
                    <a:pt x="4959" y="17053"/>
                  </a:cubicBezTo>
                  <a:cubicBezTo>
                    <a:pt x="7700" y="17053"/>
                    <a:pt x="9939" y="14835"/>
                    <a:pt x="9939" y="12073"/>
                  </a:cubicBezTo>
                  <a:cubicBezTo>
                    <a:pt x="9939" y="9353"/>
                    <a:pt x="4959" y="0"/>
                    <a:pt x="4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56" name="Google Shape;856;p1"/>
            <p:cNvSpPr/>
            <p:nvPr/>
          </p:nvSpPr>
          <p:spPr>
            <a:xfrm>
              <a:off x="6510509" y="3239165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5" y="1"/>
                  </a:moveTo>
                  <a:lnTo>
                    <a:pt x="1570" y="3119"/>
                  </a:lnTo>
                  <a:lnTo>
                    <a:pt x="1" y="2533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16" y="9019"/>
                  </a:lnTo>
                  <a:lnTo>
                    <a:pt x="2512" y="4227"/>
                  </a:lnTo>
                  <a:lnTo>
                    <a:pt x="4625" y="2491"/>
                  </a:lnTo>
                  <a:lnTo>
                    <a:pt x="4625" y="2491"/>
                  </a:lnTo>
                  <a:lnTo>
                    <a:pt x="2449" y="3328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57" name="Google Shape;857;p1"/>
            <p:cNvSpPr/>
            <p:nvPr/>
          </p:nvSpPr>
          <p:spPr>
            <a:xfrm>
              <a:off x="5613934" y="3060790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58" name="Google Shape;858;p1"/>
            <p:cNvSpPr/>
            <p:nvPr/>
          </p:nvSpPr>
          <p:spPr>
            <a:xfrm>
              <a:off x="5679334" y="3242840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59" name="Google Shape;859;p1"/>
            <p:cNvSpPr/>
            <p:nvPr/>
          </p:nvSpPr>
          <p:spPr>
            <a:xfrm>
              <a:off x="5911059" y="3333865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60" name="Google Shape;860;p1"/>
            <p:cNvSpPr/>
            <p:nvPr/>
          </p:nvSpPr>
          <p:spPr>
            <a:xfrm>
              <a:off x="6152709" y="3333865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61" name="Google Shape;861;p1"/>
            <p:cNvSpPr/>
            <p:nvPr/>
          </p:nvSpPr>
          <p:spPr>
            <a:xfrm>
              <a:off x="5871809" y="3314490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862" name="Google Shape;862;p1"/>
          <p:cNvGrpSpPr/>
          <p:nvPr/>
        </p:nvGrpSpPr>
        <p:grpSpPr>
          <a:xfrm>
            <a:off x="5001678" y="2177"/>
            <a:ext cx="1509675" cy="1062625"/>
            <a:chOff x="2486825" y="3609588"/>
            <a:chExt cx="1509675" cy="1062625"/>
          </a:xfrm>
        </p:grpSpPr>
        <p:sp>
          <p:nvSpPr>
            <p:cNvPr id="863" name="Google Shape;863;p1"/>
            <p:cNvSpPr/>
            <p:nvPr/>
          </p:nvSpPr>
          <p:spPr>
            <a:xfrm>
              <a:off x="2805925" y="3658963"/>
              <a:ext cx="58600" cy="235425"/>
            </a:xfrm>
            <a:custGeom>
              <a:avLst/>
              <a:gdLst/>
              <a:ahLst/>
              <a:cxnLst/>
              <a:rect l="l" t="t" r="r" b="b"/>
              <a:pathLst>
                <a:path w="2344" h="9417" extrusionOk="0">
                  <a:moveTo>
                    <a:pt x="0" y="1"/>
                  </a:moveTo>
                  <a:lnTo>
                    <a:pt x="0" y="9417"/>
                  </a:lnTo>
                  <a:lnTo>
                    <a:pt x="2344" y="9417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64" name="Google Shape;864;p1"/>
            <p:cNvSpPr/>
            <p:nvPr/>
          </p:nvSpPr>
          <p:spPr>
            <a:xfrm>
              <a:off x="2511425" y="3649563"/>
              <a:ext cx="383450" cy="1022650"/>
            </a:xfrm>
            <a:custGeom>
              <a:avLst/>
              <a:gdLst/>
              <a:ahLst/>
              <a:cxnLst/>
              <a:rect l="l" t="t" r="r" b="b"/>
              <a:pathLst>
                <a:path w="15338" h="40906" extrusionOk="0">
                  <a:moveTo>
                    <a:pt x="7658" y="0"/>
                  </a:moveTo>
                  <a:lnTo>
                    <a:pt x="0" y="11613"/>
                  </a:lnTo>
                  <a:lnTo>
                    <a:pt x="0" y="40906"/>
                  </a:lnTo>
                  <a:lnTo>
                    <a:pt x="15337" y="40906"/>
                  </a:lnTo>
                  <a:lnTo>
                    <a:pt x="15337" y="11613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65" name="Google Shape;865;p1"/>
            <p:cNvSpPr/>
            <p:nvPr/>
          </p:nvSpPr>
          <p:spPr>
            <a:xfrm>
              <a:off x="2511425" y="4478138"/>
              <a:ext cx="382925" cy="194075"/>
            </a:xfrm>
            <a:custGeom>
              <a:avLst/>
              <a:gdLst/>
              <a:ahLst/>
              <a:cxnLst/>
              <a:rect l="l" t="t" r="r" b="b"/>
              <a:pathLst>
                <a:path w="15317" h="7763" extrusionOk="0">
                  <a:moveTo>
                    <a:pt x="0" y="0"/>
                  </a:moveTo>
                  <a:lnTo>
                    <a:pt x="0" y="7763"/>
                  </a:lnTo>
                  <a:lnTo>
                    <a:pt x="15316" y="7763"/>
                  </a:lnTo>
                  <a:lnTo>
                    <a:pt x="15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66" name="Google Shape;866;p1"/>
            <p:cNvSpPr/>
            <p:nvPr/>
          </p:nvSpPr>
          <p:spPr>
            <a:xfrm>
              <a:off x="2785000" y="4551363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07" y="1"/>
                  </a:moveTo>
                  <a:cubicBezTo>
                    <a:pt x="670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44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67" name="Google Shape;867;p1"/>
            <p:cNvSpPr/>
            <p:nvPr/>
          </p:nvSpPr>
          <p:spPr>
            <a:xfrm>
              <a:off x="2511425" y="4410663"/>
              <a:ext cx="379250" cy="39250"/>
            </a:xfrm>
            <a:custGeom>
              <a:avLst/>
              <a:gdLst/>
              <a:ahLst/>
              <a:cxnLst/>
              <a:rect l="l" t="t" r="r" b="b"/>
              <a:pathLst>
                <a:path w="15170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15170" y="1569"/>
                  </a:lnTo>
                  <a:lnTo>
                    <a:pt x="15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68" name="Google Shape;868;p1"/>
            <p:cNvSpPr/>
            <p:nvPr/>
          </p:nvSpPr>
          <p:spPr>
            <a:xfrm>
              <a:off x="2749950" y="4255813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07"/>
                  </a:lnTo>
                  <a:cubicBezTo>
                    <a:pt x="3034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69" name="Google Shape;869;p1"/>
            <p:cNvSpPr/>
            <p:nvPr/>
          </p:nvSpPr>
          <p:spPr>
            <a:xfrm>
              <a:off x="2582025" y="4255813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1" y="670"/>
                    <a:pt x="1" y="1507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07"/>
                  </a:lnTo>
                  <a:cubicBezTo>
                    <a:pt x="3035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70" name="Google Shape;870;p1"/>
            <p:cNvSpPr/>
            <p:nvPr/>
          </p:nvSpPr>
          <p:spPr>
            <a:xfrm>
              <a:off x="2511425" y="4182063"/>
              <a:ext cx="379250" cy="26175"/>
            </a:xfrm>
            <a:custGeom>
              <a:avLst/>
              <a:gdLst/>
              <a:ahLst/>
              <a:cxnLst/>
              <a:rect l="l" t="t" r="r" b="b"/>
              <a:pathLst>
                <a:path w="15170" h="1047" extrusionOk="0">
                  <a:moveTo>
                    <a:pt x="0" y="1"/>
                  </a:moveTo>
                  <a:lnTo>
                    <a:pt x="0" y="1047"/>
                  </a:lnTo>
                  <a:lnTo>
                    <a:pt x="15170" y="1047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71" name="Google Shape;871;p1"/>
            <p:cNvSpPr/>
            <p:nvPr/>
          </p:nvSpPr>
          <p:spPr>
            <a:xfrm>
              <a:off x="2749950" y="4018863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0" y="691"/>
                    <a:pt x="0" y="1528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72" name="Google Shape;872;p1"/>
            <p:cNvSpPr/>
            <p:nvPr/>
          </p:nvSpPr>
          <p:spPr>
            <a:xfrm>
              <a:off x="2582025" y="4018863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1" y="691"/>
                    <a:pt x="1" y="1528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28"/>
                  </a:lnTo>
                  <a:cubicBezTo>
                    <a:pt x="3035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73" name="Google Shape;873;p1"/>
            <p:cNvSpPr/>
            <p:nvPr/>
          </p:nvSpPr>
          <p:spPr>
            <a:xfrm>
              <a:off x="2511425" y="3933588"/>
              <a:ext cx="379250" cy="32475"/>
            </a:xfrm>
            <a:custGeom>
              <a:avLst/>
              <a:gdLst/>
              <a:ahLst/>
              <a:cxnLst/>
              <a:rect l="l" t="t" r="r" b="b"/>
              <a:pathLst>
                <a:path w="15170" h="1299" extrusionOk="0">
                  <a:moveTo>
                    <a:pt x="0" y="1"/>
                  </a:moveTo>
                  <a:lnTo>
                    <a:pt x="0" y="1298"/>
                  </a:lnTo>
                  <a:lnTo>
                    <a:pt x="15170" y="1298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74" name="Google Shape;874;p1"/>
            <p:cNvSpPr/>
            <p:nvPr/>
          </p:nvSpPr>
          <p:spPr>
            <a:xfrm>
              <a:off x="2666250" y="3777713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1"/>
                  </a:moveTo>
                  <a:cubicBezTo>
                    <a:pt x="691" y="1"/>
                    <a:pt x="1" y="670"/>
                    <a:pt x="1" y="1528"/>
                  </a:cubicBezTo>
                  <a:lnTo>
                    <a:pt x="1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75" name="Google Shape;875;p1"/>
            <p:cNvSpPr/>
            <p:nvPr/>
          </p:nvSpPr>
          <p:spPr>
            <a:xfrm>
              <a:off x="2545950" y="4551363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64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76" name="Google Shape;876;p1"/>
            <p:cNvSpPr/>
            <p:nvPr/>
          </p:nvSpPr>
          <p:spPr>
            <a:xfrm>
              <a:off x="2659450" y="4509513"/>
              <a:ext cx="90000" cy="162700"/>
            </a:xfrm>
            <a:custGeom>
              <a:avLst/>
              <a:gdLst/>
              <a:ahLst/>
              <a:cxnLst/>
              <a:rect l="l" t="t" r="r" b="b"/>
              <a:pathLst>
                <a:path w="3600" h="6508" extrusionOk="0">
                  <a:moveTo>
                    <a:pt x="1800" y="1"/>
                  </a:moveTo>
                  <a:cubicBezTo>
                    <a:pt x="796" y="1"/>
                    <a:pt x="1" y="817"/>
                    <a:pt x="1" y="1800"/>
                  </a:cubicBezTo>
                  <a:lnTo>
                    <a:pt x="1" y="6508"/>
                  </a:lnTo>
                  <a:lnTo>
                    <a:pt x="3599" y="6508"/>
                  </a:lnTo>
                  <a:lnTo>
                    <a:pt x="3599" y="1800"/>
                  </a:lnTo>
                  <a:cubicBezTo>
                    <a:pt x="3599" y="817"/>
                    <a:pt x="2783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77" name="Google Shape;877;p1"/>
            <p:cNvSpPr/>
            <p:nvPr/>
          </p:nvSpPr>
          <p:spPr>
            <a:xfrm>
              <a:off x="2658400" y="4509513"/>
              <a:ext cx="40825" cy="162700"/>
            </a:xfrm>
            <a:custGeom>
              <a:avLst/>
              <a:gdLst/>
              <a:ahLst/>
              <a:cxnLst/>
              <a:rect l="l" t="t" r="r" b="b"/>
              <a:pathLst>
                <a:path w="1633" h="6508" extrusionOk="0">
                  <a:moveTo>
                    <a:pt x="1633" y="1"/>
                  </a:moveTo>
                  <a:cubicBezTo>
                    <a:pt x="712" y="105"/>
                    <a:pt x="1" y="859"/>
                    <a:pt x="1" y="1800"/>
                  </a:cubicBezTo>
                  <a:lnTo>
                    <a:pt x="1" y="6508"/>
                  </a:lnTo>
                  <a:lnTo>
                    <a:pt x="1633" y="650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78" name="Google Shape;878;p1"/>
            <p:cNvSpPr/>
            <p:nvPr/>
          </p:nvSpPr>
          <p:spPr>
            <a:xfrm>
              <a:off x="2486825" y="3609588"/>
              <a:ext cx="435250" cy="333825"/>
            </a:xfrm>
            <a:custGeom>
              <a:avLst/>
              <a:gdLst/>
              <a:ahLst/>
              <a:cxnLst/>
              <a:rect l="l" t="t" r="r" b="b"/>
              <a:pathLst>
                <a:path w="17410" h="13353" extrusionOk="0">
                  <a:moveTo>
                    <a:pt x="8806" y="0"/>
                  </a:moveTo>
                  <a:cubicBezTo>
                    <a:pt x="8772" y="0"/>
                    <a:pt x="8738" y="3"/>
                    <a:pt x="8705" y="9"/>
                  </a:cubicBezTo>
                  <a:cubicBezTo>
                    <a:pt x="8685" y="8"/>
                    <a:pt x="8666" y="7"/>
                    <a:pt x="8646" y="7"/>
                  </a:cubicBezTo>
                  <a:cubicBezTo>
                    <a:pt x="8400" y="7"/>
                    <a:pt x="8192" y="129"/>
                    <a:pt x="8056" y="323"/>
                  </a:cubicBezTo>
                  <a:lnTo>
                    <a:pt x="210" y="12270"/>
                  </a:lnTo>
                  <a:cubicBezTo>
                    <a:pt x="1" y="12584"/>
                    <a:pt x="105" y="13024"/>
                    <a:pt x="419" y="13233"/>
                  </a:cubicBezTo>
                  <a:cubicBezTo>
                    <a:pt x="530" y="13307"/>
                    <a:pt x="657" y="13342"/>
                    <a:pt x="784" y="13342"/>
                  </a:cubicBezTo>
                  <a:cubicBezTo>
                    <a:pt x="1015" y="13342"/>
                    <a:pt x="1247" y="13226"/>
                    <a:pt x="1382" y="13024"/>
                  </a:cubicBezTo>
                  <a:lnTo>
                    <a:pt x="8705" y="1892"/>
                  </a:lnTo>
                  <a:lnTo>
                    <a:pt x="16028" y="13024"/>
                  </a:lnTo>
                  <a:cubicBezTo>
                    <a:pt x="16158" y="13244"/>
                    <a:pt x="16377" y="13352"/>
                    <a:pt x="16599" y="13352"/>
                  </a:cubicBezTo>
                  <a:cubicBezTo>
                    <a:pt x="16735" y="13352"/>
                    <a:pt x="16872" y="13312"/>
                    <a:pt x="16991" y="13233"/>
                  </a:cubicBezTo>
                  <a:cubicBezTo>
                    <a:pt x="17325" y="13024"/>
                    <a:pt x="17409" y="12584"/>
                    <a:pt x="17200" y="12270"/>
                  </a:cubicBezTo>
                  <a:lnTo>
                    <a:pt x="9354" y="323"/>
                  </a:lnTo>
                  <a:cubicBezTo>
                    <a:pt x="9228" y="108"/>
                    <a:pt x="9010" y="0"/>
                    <a:pt x="8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79" name="Google Shape;879;p1"/>
            <p:cNvSpPr/>
            <p:nvPr/>
          </p:nvSpPr>
          <p:spPr>
            <a:xfrm>
              <a:off x="3538250" y="4096813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80" name="Google Shape;880;p1"/>
            <p:cNvSpPr/>
            <p:nvPr/>
          </p:nvSpPr>
          <p:spPr>
            <a:xfrm>
              <a:off x="3538250" y="4096813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81" name="Google Shape;881;p1"/>
            <p:cNvSpPr/>
            <p:nvPr/>
          </p:nvSpPr>
          <p:spPr>
            <a:xfrm>
              <a:off x="3518375" y="4071163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82" name="Google Shape;882;p1"/>
            <p:cNvSpPr/>
            <p:nvPr/>
          </p:nvSpPr>
          <p:spPr>
            <a:xfrm>
              <a:off x="3520975" y="4363588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83" name="Google Shape;883;p1"/>
            <p:cNvSpPr/>
            <p:nvPr/>
          </p:nvSpPr>
          <p:spPr>
            <a:xfrm>
              <a:off x="3520450" y="4232813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84" name="Google Shape;884;p1"/>
            <p:cNvSpPr/>
            <p:nvPr/>
          </p:nvSpPr>
          <p:spPr>
            <a:xfrm>
              <a:off x="3520975" y="4569663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85" name="Google Shape;885;p1"/>
            <p:cNvSpPr/>
            <p:nvPr/>
          </p:nvSpPr>
          <p:spPr>
            <a:xfrm>
              <a:off x="3511050" y="4062788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86" name="Google Shape;886;p1"/>
            <p:cNvSpPr/>
            <p:nvPr/>
          </p:nvSpPr>
          <p:spPr>
            <a:xfrm>
              <a:off x="3511050" y="4062788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87" name="Google Shape;887;p1"/>
            <p:cNvSpPr/>
            <p:nvPr/>
          </p:nvSpPr>
          <p:spPr>
            <a:xfrm>
              <a:off x="3662225" y="4497488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88" name="Google Shape;888;p1"/>
            <p:cNvSpPr/>
            <p:nvPr/>
          </p:nvSpPr>
          <p:spPr>
            <a:xfrm>
              <a:off x="3662750" y="4497488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89" name="Google Shape;889;p1"/>
            <p:cNvSpPr/>
            <p:nvPr/>
          </p:nvSpPr>
          <p:spPr>
            <a:xfrm>
              <a:off x="3569625" y="4439413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90" name="Google Shape;890;p1"/>
            <p:cNvSpPr/>
            <p:nvPr/>
          </p:nvSpPr>
          <p:spPr>
            <a:xfrm>
              <a:off x="3884525" y="4439413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91" name="Google Shape;891;p1"/>
            <p:cNvSpPr/>
            <p:nvPr/>
          </p:nvSpPr>
          <p:spPr>
            <a:xfrm>
              <a:off x="3723950" y="4208738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92" name="Google Shape;892;p1"/>
            <p:cNvSpPr/>
            <p:nvPr/>
          </p:nvSpPr>
          <p:spPr>
            <a:xfrm>
              <a:off x="2982200" y="4122963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93" name="Google Shape;893;p1"/>
            <p:cNvSpPr/>
            <p:nvPr/>
          </p:nvSpPr>
          <p:spPr>
            <a:xfrm>
              <a:off x="2982200" y="4122963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94" name="Google Shape;894;p1"/>
            <p:cNvSpPr/>
            <p:nvPr/>
          </p:nvSpPr>
          <p:spPr>
            <a:xfrm>
              <a:off x="2956050" y="4091563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95" name="Google Shape;895;p1"/>
            <p:cNvSpPr/>
            <p:nvPr/>
          </p:nvSpPr>
          <p:spPr>
            <a:xfrm>
              <a:off x="2956050" y="4397063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96" name="Google Shape;896;p1"/>
            <p:cNvSpPr/>
            <p:nvPr/>
          </p:nvSpPr>
          <p:spPr>
            <a:xfrm>
              <a:off x="2955525" y="4260538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97" name="Google Shape;897;p1"/>
            <p:cNvSpPr/>
            <p:nvPr/>
          </p:nvSpPr>
          <p:spPr>
            <a:xfrm>
              <a:off x="2956050" y="4612038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98" name="Google Shape;898;p1"/>
            <p:cNvSpPr/>
            <p:nvPr/>
          </p:nvSpPr>
          <p:spPr>
            <a:xfrm>
              <a:off x="2945575" y="4083213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99" name="Google Shape;899;p1"/>
            <p:cNvSpPr/>
            <p:nvPr/>
          </p:nvSpPr>
          <p:spPr>
            <a:xfrm>
              <a:off x="2995275" y="4489113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00" name="Google Shape;900;p1"/>
            <p:cNvSpPr/>
            <p:nvPr/>
          </p:nvSpPr>
          <p:spPr>
            <a:xfrm>
              <a:off x="3322200" y="4489113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01" name="Google Shape;901;p1"/>
            <p:cNvSpPr/>
            <p:nvPr/>
          </p:nvSpPr>
          <p:spPr>
            <a:xfrm>
              <a:off x="3119775" y="4247463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02" name="Google Shape;902;p1"/>
            <p:cNvSpPr/>
            <p:nvPr/>
          </p:nvSpPr>
          <p:spPr>
            <a:xfrm>
              <a:off x="3142275" y="4485988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03" name="Google Shape;903;p1"/>
            <p:cNvSpPr/>
            <p:nvPr/>
          </p:nvSpPr>
          <p:spPr>
            <a:xfrm>
              <a:off x="3141225" y="4485988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904" name="Google Shape;904;p1"/>
          <p:cNvGrpSpPr/>
          <p:nvPr/>
        </p:nvGrpSpPr>
        <p:grpSpPr>
          <a:xfrm>
            <a:off x="7270297" y="766615"/>
            <a:ext cx="2130575" cy="879325"/>
            <a:chOff x="7270297" y="539490"/>
            <a:chExt cx="2130575" cy="879325"/>
          </a:xfrm>
        </p:grpSpPr>
        <p:sp>
          <p:nvSpPr>
            <p:cNvPr id="905" name="Google Shape;905;p1"/>
            <p:cNvSpPr/>
            <p:nvPr/>
          </p:nvSpPr>
          <p:spPr>
            <a:xfrm>
              <a:off x="8538797" y="766515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6" y="0"/>
                  </a:moveTo>
                  <a:lnTo>
                    <a:pt x="0" y="26092"/>
                  </a:lnTo>
                  <a:lnTo>
                    <a:pt x="33331" y="26092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06" name="Google Shape;906;p1"/>
            <p:cNvSpPr/>
            <p:nvPr/>
          </p:nvSpPr>
          <p:spPr>
            <a:xfrm>
              <a:off x="8540347" y="767565"/>
              <a:ext cx="415900" cy="651250"/>
            </a:xfrm>
            <a:custGeom>
              <a:avLst/>
              <a:gdLst/>
              <a:ahLst/>
              <a:cxnLst/>
              <a:rect l="l" t="t" r="r" b="b"/>
              <a:pathLst>
                <a:path w="16636" h="26050" extrusionOk="0">
                  <a:moveTo>
                    <a:pt x="16614" y="0"/>
                  </a:moveTo>
                  <a:lnTo>
                    <a:pt x="1" y="26050"/>
                  </a:lnTo>
                  <a:lnTo>
                    <a:pt x="16635" y="26050"/>
                  </a:lnTo>
                  <a:lnTo>
                    <a:pt x="16635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07" name="Google Shape;907;p1"/>
            <p:cNvSpPr/>
            <p:nvPr/>
          </p:nvSpPr>
          <p:spPr>
            <a:xfrm>
              <a:off x="8822822" y="767565"/>
              <a:ext cx="265225" cy="259475"/>
            </a:xfrm>
            <a:custGeom>
              <a:avLst/>
              <a:gdLst/>
              <a:ahLst/>
              <a:cxnLst/>
              <a:rect l="l" t="t" r="r" b="b"/>
              <a:pathLst>
                <a:path w="10609" h="10379" extrusionOk="0">
                  <a:moveTo>
                    <a:pt x="5315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08" name="Google Shape;908;p1"/>
            <p:cNvSpPr/>
            <p:nvPr/>
          </p:nvSpPr>
          <p:spPr>
            <a:xfrm>
              <a:off x="7338297" y="766515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7" y="0"/>
                  </a:moveTo>
                  <a:lnTo>
                    <a:pt x="0" y="26092"/>
                  </a:lnTo>
                  <a:lnTo>
                    <a:pt x="33332" y="26092"/>
                  </a:lnTo>
                  <a:lnTo>
                    <a:pt x="16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09" name="Google Shape;909;p1"/>
            <p:cNvSpPr/>
            <p:nvPr/>
          </p:nvSpPr>
          <p:spPr>
            <a:xfrm>
              <a:off x="7339872" y="767565"/>
              <a:ext cx="415875" cy="651250"/>
            </a:xfrm>
            <a:custGeom>
              <a:avLst/>
              <a:gdLst/>
              <a:ahLst/>
              <a:cxnLst/>
              <a:rect l="l" t="t" r="r" b="b"/>
              <a:pathLst>
                <a:path w="16635" h="26050" extrusionOk="0">
                  <a:moveTo>
                    <a:pt x="16614" y="0"/>
                  </a:moveTo>
                  <a:lnTo>
                    <a:pt x="0" y="26050"/>
                  </a:lnTo>
                  <a:lnTo>
                    <a:pt x="16634" y="26050"/>
                  </a:lnTo>
                  <a:lnTo>
                    <a:pt x="16634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10" name="Google Shape;910;p1"/>
            <p:cNvSpPr/>
            <p:nvPr/>
          </p:nvSpPr>
          <p:spPr>
            <a:xfrm>
              <a:off x="7622322" y="767565"/>
              <a:ext cx="265250" cy="259475"/>
            </a:xfrm>
            <a:custGeom>
              <a:avLst/>
              <a:gdLst/>
              <a:ahLst/>
              <a:cxnLst/>
              <a:rect l="l" t="t" r="r" b="b"/>
              <a:pathLst>
                <a:path w="10610" h="10379" extrusionOk="0">
                  <a:moveTo>
                    <a:pt x="5316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11" name="Google Shape;911;p1"/>
            <p:cNvSpPr/>
            <p:nvPr/>
          </p:nvSpPr>
          <p:spPr>
            <a:xfrm>
              <a:off x="7871322" y="539490"/>
              <a:ext cx="836975" cy="879325"/>
            </a:xfrm>
            <a:custGeom>
              <a:avLst/>
              <a:gdLst/>
              <a:ahLst/>
              <a:cxnLst/>
              <a:rect l="l" t="t" r="r" b="b"/>
              <a:pathLst>
                <a:path w="33479" h="35173" extrusionOk="0">
                  <a:moveTo>
                    <a:pt x="16739" y="0"/>
                  </a:moveTo>
                  <a:lnTo>
                    <a:pt x="1" y="35173"/>
                  </a:lnTo>
                  <a:lnTo>
                    <a:pt x="33478" y="35173"/>
                  </a:lnTo>
                  <a:lnTo>
                    <a:pt x="16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12" name="Google Shape;912;p1"/>
            <p:cNvSpPr/>
            <p:nvPr/>
          </p:nvSpPr>
          <p:spPr>
            <a:xfrm>
              <a:off x="7871847" y="541065"/>
              <a:ext cx="418500" cy="877750"/>
            </a:xfrm>
            <a:custGeom>
              <a:avLst/>
              <a:gdLst/>
              <a:ahLst/>
              <a:cxnLst/>
              <a:rect l="l" t="t" r="r" b="b"/>
              <a:pathLst>
                <a:path w="16740" h="35110" extrusionOk="0">
                  <a:moveTo>
                    <a:pt x="16718" y="0"/>
                  </a:moveTo>
                  <a:lnTo>
                    <a:pt x="0" y="35110"/>
                  </a:lnTo>
                  <a:lnTo>
                    <a:pt x="16739" y="35110"/>
                  </a:lnTo>
                  <a:lnTo>
                    <a:pt x="16739" y="42"/>
                  </a:lnTo>
                  <a:lnTo>
                    <a:pt x="16718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13" name="Google Shape;913;p1"/>
            <p:cNvSpPr/>
            <p:nvPr/>
          </p:nvSpPr>
          <p:spPr>
            <a:xfrm>
              <a:off x="8156397" y="541065"/>
              <a:ext cx="266300" cy="348400"/>
            </a:xfrm>
            <a:custGeom>
              <a:avLst/>
              <a:gdLst/>
              <a:ahLst/>
              <a:cxnLst/>
              <a:rect l="l" t="t" r="r" b="b"/>
              <a:pathLst>
                <a:path w="10652" h="13936" extrusionOk="0">
                  <a:moveTo>
                    <a:pt x="5336" y="0"/>
                  </a:moveTo>
                  <a:lnTo>
                    <a:pt x="1" y="11152"/>
                  </a:lnTo>
                  <a:lnTo>
                    <a:pt x="5357" y="13935"/>
                  </a:lnTo>
                  <a:lnTo>
                    <a:pt x="10651" y="11152"/>
                  </a:lnTo>
                  <a:lnTo>
                    <a:pt x="5357" y="42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14" name="Google Shape;914;p1"/>
            <p:cNvSpPr/>
            <p:nvPr/>
          </p:nvSpPr>
          <p:spPr>
            <a:xfrm>
              <a:off x="8909147" y="814115"/>
              <a:ext cx="491725" cy="128700"/>
            </a:xfrm>
            <a:custGeom>
              <a:avLst/>
              <a:gdLst/>
              <a:ahLst/>
              <a:cxnLst/>
              <a:rect l="l" t="t" r="r" b="b"/>
              <a:pathLst>
                <a:path w="19669" h="5148" extrusionOk="0">
                  <a:moveTo>
                    <a:pt x="7009" y="0"/>
                  </a:moveTo>
                  <a:cubicBezTo>
                    <a:pt x="6821" y="0"/>
                    <a:pt x="6633" y="21"/>
                    <a:pt x="6444" y="21"/>
                  </a:cubicBezTo>
                  <a:cubicBezTo>
                    <a:pt x="6068" y="105"/>
                    <a:pt x="5712" y="251"/>
                    <a:pt x="5440" y="523"/>
                  </a:cubicBezTo>
                  <a:cubicBezTo>
                    <a:pt x="5022" y="879"/>
                    <a:pt x="4750" y="1402"/>
                    <a:pt x="4708" y="1967"/>
                  </a:cubicBezTo>
                  <a:lnTo>
                    <a:pt x="4708" y="2030"/>
                  </a:lnTo>
                  <a:lnTo>
                    <a:pt x="4540" y="2030"/>
                  </a:lnTo>
                  <a:cubicBezTo>
                    <a:pt x="3620" y="2030"/>
                    <a:pt x="2783" y="2532"/>
                    <a:pt x="2511" y="3390"/>
                  </a:cubicBezTo>
                  <a:cubicBezTo>
                    <a:pt x="2406" y="3390"/>
                    <a:pt x="2323" y="3369"/>
                    <a:pt x="2218" y="3369"/>
                  </a:cubicBezTo>
                  <a:cubicBezTo>
                    <a:pt x="2148" y="3361"/>
                    <a:pt x="2078" y="3357"/>
                    <a:pt x="2009" y="3357"/>
                  </a:cubicBezTo>
                  <a:cubicBezTo>
                    <a:pt x="1025" y="3357"/>
                    <a:pt x="156" y="4169"/>
                    <a:pt x="0" y="5127"/>
                  </a:cubicBezTo>
                  <a:lnTo>
                    <a:pt x="19564" y="5127"/>
                  </a:lnTo>
                  <a:lnTo>
                    <a:pt x="19564" y="5147"/>
                  </a:lnTo>
                  <a:cubicBezTo>
                    <a:pt x="19585" y="5022"/>
                    <a:pt x="19605" y="4896"/>
                    <a:pt x="19605" y="4771"/>
                  </a:cubicBezTo>
                  <a:cubicBezTo>
                    <a:pt x="19668" y="4164"/>
                    <a:pt x="19459" y="3536"/>
                    <a:pt x="19061" y="3097"/>
                  </a:cubicBezTo>
                  <a:cubicBezTo>
                    <a:pt x="18894" y="2950"/>
                    <a:pt x="18769" y="2825"/>
                    <a:pt x="18622" y="2699"/>
                  </a:cubicBezTo>
                  <a:cubicBezTo>
                    <a:pt x="18287" y="2490"/>
                    <a:pt x="17911" y="2365"/>
                    <a:pt x="17513" y="2323"/>
                  </a:cubicBezTo>
                  <a:cubicBezTo>
                    <a:pt x="17053" y="2365"/>
                    <a:pt x="16551" y="2323"/>
                    <a:pt x="16111" y="2595"/>
                  </a:cubicBezTo>
                  <a:cubicBezTo>
                    <a:pt x="15944" y="2678"/>
                    <a:pt x="15818" y="2741"/>
                    <a:pt x="15693" y="2846"/>
                  </a:cubicBezTo>
                  <a:cubicBezTo>
                    <a:pt x="15630" y="2741"/>
                    <a:pt x="15567" y="2678"/>
                    <a:pt x="15504" y="2574"/>
                  </a:cubicBezTo>
                  <a:cubicBezTo>
                    <a:pt x="15253" y="2281"/>
                    <a:pt x="14939" y="2072"/>
                    <a:pt x="14563" y="1946"/>
                  </a:cubicBezTo>
                  <a:cubicBezTo>
                    <a:pt x="14357" y="1856"/>
                    <a:pt x="14096" y="1814"/>
                    <a:pt x="13847" y="1814"/>
                  </a:cubicBezTo>
                  <a:cubicBezTo>
                    <a:pt x="13692" y="1814"/>
                    <a:pt x="13541" y="1830"/>
                    <a:pt x="13412" y="1862"/>
                  </a:cubicBezTo>
                  <a:cubicBezTo>
                    <a:pt x="12910" y="1967"/>
                    <a:pt x="12743" y="2093"/>
                    <a:pt x="12324" y="2386"/>
                  </a:cubicBezTo>
                  <a:cubicBezTo>
                    <a:pt x="12282" y="2406"/>
                    <a:pt x="12261" y="2406"/>
                    <a:pt x="12240" y="2427"/>
                  </a:cubicBezTo>
                  <a:lnTo>
                    <a:pt x="11926" y="2741"/>
                  </a:lnTo>
                  <a:cubicBezTo>
                    <a:pt x="11696" y="1904"/>
                    <a:pt x="10964" y="1172"/>
                    <a:pt x="10064" y="1172"/>
                  </a:cubicBezTo>
                  <a:cubicBezTo>
                    <a:pt x="9625" y="1172"/>
                    <a:pt x="9206" y="1277"/>
                    <a:pt x="8872" y="1486"/>
                  </a:cubicBezTo>
                  <a:cubicBezTo>
                    <a:pt x="8788" y="1235"/>
                    <a:pt x="8621" y="963"/>
                    <a:pt x="8432" y="733"/>
                  </a:cubicBezTo>
                  <a:cubicBezTo>
                    <a:pt x="8307" y="607"/>
                    <a:pt x="8160" y="502"/>
                    <a:pt x="8014" y="356"/>
                  </a:cubicBezTo>
                  <a:cubicBezTo>
                    <a:pt x="7700" y="147"/>
                    <a:pt x="7365" y="42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15" name="Google Shape;915;p1"/>
            <p:cNvSpPr/>
            <p:nvPr/>
          </p:nvSpPr>
          <p:spPr>
            <a:xfrm>
              <a:off x="8024072" y="852815"/>
              <a:ext cx="396000" cy="138650"/>
            </a:xfrm>
            <a:custGeom>
              <a:avLst/>
              <a:gdLst/>
              <a:ahLst/>
              <a:cxnLst/>
              <a:rect l="l" t="t" r="r" b="b"/>
              <a:pathLst>
                <a:path w="15840" h="5546" extrusionOk="0">
                  <a:moveTo>
                    <a:pt x="7470" y="1"/>
                  </a:moveTo>
                  <a:cubicBezTo>
                    <a:pt x="6424" y="1"/>
                    <a:pt x="5482" y="649"/>
                    <a:pt x="5315" y="1716"/>
                  </a:cubicBezTo>
                  <a:lnTo>
                    <a:pt x="4855" y="1758"/>
                  </a:lnTo>
                  <a:cubicBezTo>
                    <a:pt x="4457" y="1821"/>
                    <a:pt x="4122" y="1988"/>
                    <a:pt x="3829" y="2239"/>
                  </a:cubicBezTo>
                  <a:cubicBezTo>
                    <a:pt x="3411" y="2616"/>
                    <a:pt x="3139" y="3139"/>
                    <a:pt x="3097" y="3704"/>
                  </a:cubicBezTo>
                  <a:lnTo>
                    <a:pt x="3097" y="3767"/>
                  </a:lnTo>
                  <a:cubicBezTo>
                    <a:pt x="2867" y="3662"/>
                    <a:pt x="2616" y="3579"/>
                    <a:pt x="2365" y="3579"/>
                  </a:cubicBezTo>
                  <a:cubicBezTo>
                    <a:pt x="2176" y="3579"/>
                    <a:pt x="1967" y="3599"/>
                    <a:pt x="1800" y="3599"/>
                  </a:cubicBezTo>
                  <a:cubicBezTo>
                    <a:pt x="1402" y="3683"/>
                    <a:pt x="1026" y="3871"/>
                    <a:pt x="754" y="4123"/>
                  </a:cubicBezTo>
                  <a:cubicBezTo>
                    <a:pt x="314" y="4499"/>
                    <a:pt x="63" y="5001"/>
                    <a:pt x="0" y="5545"/>
                  </a:cubicBezTo>
                  <a:lnTo>
                    <a:pt x="15651" y="5545"/>
                  </a:lnTo>
                  <a:lnTo>
                    <a:pt x="15651" y="5524"/>
                  </a:lnTo>
                  <a:cubicBezTo>
                    <a:pt x="15735" y="5315"/>
                    <a:pt x="15756" y="5106"/>
                    <a:pt x="15777" y="4897"/>
                  </a:cubicBezTo>
                  <a:cubicBezTo>
                    <a:pt x="15839" y="4206"/>
                    <a:pt x="15609" y="3558"/>
                    <a:pt x="15149" y="3035"/>
                  </a:cubicBezTo>
                  <a:cubicBezTo>
                    <a:pt x="14661" y="2479"/>
                    <a:pt x="13954" y="2195"/>
                    <a:pt x="13243" y="2195"/>
                  </a:cubicBezTo>
                  <a:cubicBezTo>
                    <a:pt x="12856" y="2195"/>
                    <a:pt x="12469" y="2279"/>
                    <a:pt x="12115" y="2449"/>
                  </a:cubicBezTo>
                  <a:cubicBezTo>
                    <a:pt x="11697" y="1654"/>
                    <a:pt x="10922" y="1026"/>
                    <a:pt x="9981" y="1026"/>
                  </a:cubicBezTo>
                  <a:cubicBezTo>
                    <a:pt x="9688" y="1026"/>
                    <a:pt x="9374" y="1068"/>
                    <a:pt x="9123" y="1151"/>
                  </a:cubicBezTo>
                  <a:cubicBezTo>
                    <a:pt x="8809" y="524"/>
                    <a:pt x="8202" y="1"/>
                    <a:pt x="7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16" name="Google Shape;916;p1"/>
            <p:cNvSpPr/>
            <p:nvPr/>
          </p:nvSpPr>
          <p:spPr>
            <a:xfrm>
              <a:off x="7735847" y="549415"/>
              <a:ext cx="299750" cy="122950"/>
            </a:xfrm>
            <a:custGeom>
              <a:avLst/>
              <a:gdLst/>
              <a:ahLst/>
              <a:cxnLst/>
              <a:rect l="l" t="t" r="r" b="b"/>
              <a:pathLst>
                <a:path w="11990" h="4918" extrusionOk="0">
                  <a:moveTo>
                    <a:pt x="5524" y="1"/>
                  </a:moveTo>
                  <a:cubicBezTo>
                    <a:pt x="4834" y="1"/>
                    <a:pt x="4164" y="252"/>
                    <a:pt x="3683" y="754"/>
                  </a:cubicBezTo>
                  <a:cubicBezTo>
                    <a:pt x="3244" y="1194"/>
                    <a:pt x="2992" y="1779"/>
                    <a:pt x="2951" y="2407"/>
                  </a:cubicBezTo>
                  <a:cubicBezTo>
                    <a:pt x="2741" y="2323"/>
                    <a:pt x="2490" y="2282"/>
                    <a:pt x="2218" y="2282"/>
                  </a:cubicBezTo>
                  <a:cubicBezTo>
                    <a:pt x="628" y="2282"/>
                    <a:pt x="0" y="3746"/>
                    <a:pt x="293" y="4918"/>
                  </a:cubicBezTo>
                  <a:lnTo>
                    <a:pt x="11927" y="4918"/>
                  </a:lnTo>
                  <a:cubicBezTo>
                    <a:pt x="11990" y="4541"/>
                    <a:pt x="11969" y="4207"/>
                    <a:pt x="11885" y="3851"/>
                  </a:cubicBezTo>
                  <a:cubicBezTo>
                    <a:pt x="11655" y="2951"/>
                    <a:pt x="10943" y="2240"/>
                    <a:pt x="10044" y="1989"/>
                  </a:cubicBezTo>
                  <a:cubicBezTo>
                    <a:pt x="9820" y="1926"/>
                    <a:pt x="9590" y="1896"/>
                    <a:pt x="9360" y="1896"/>
                  </a:cubicBezTo>
                  <a:cubicBezTo>
                    <a:pt x="8900" y="1896"/>
                    <a:pt x="8440" y="2017"/>
                    <a:pt x="8035" y="2240"/>
                  </a:cubicBezTo>
                  <a:cubicBezTo>
                    <a:pt x="7951" y="1675"/>
                    <a:pt x="7700" y="1131"/>
                    <a:pt x="7303" y="733"/>
                  </a:cubicBezTo>
                  <a:cubicBezTo>
                    <a:pt x="6821" y="252"/>
                    <a:pt x="6173" y="1"/>
                    <a:pt x="5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17" name="Google Shape;917;p1"/>
            <p:cNvSpPr/>
            <p:nvPr/>
          </p:nvSpPr>
          <p:spPr>
            <a:xfrm>
              <a:off x="7270297" y="805865"/>
              <a:ext cx="309700" cy="115500"/>
            </a:xfrm>
            <a:custGeom>
              <a:avLst/>
              <a:gdLst/>
              <a:ahLst/>
              <a:cxnLst/>
              <a:rect l="l" t="t" r="r" b="b"/>
              <a:pathLst>
                <a:path w="12388" h="4620" extrusionOk="0">
                  <a:moveTo>
                    <a:pt x="4867" y="1"/>
                  </a:moveTo>
                  <a:cubicBezTo>
                    <a:pt x="4701" y="1"/>
                    <a:pt x="4535" y="19"/>
                    <a:pt x="4373" y="58"/>
                  </a:cubicBezTo>
                  <a:cubicBezTo>
                    <a:pt x="3515" y="309"/>
                    <a:pt x="2888" y="1104"/>
                    <a:pt x="2888" y="2025"/>
                  </a:cubicBezTo>
                  <a:cubicBezTo>
                    <a:pt x="2888" y="2192"/>
                    <a:pt x="2909" y="2339"/>
                    <a:pt x="2930" y="2506"/>
                  </a:cubicBezTo>
                  <a:cubicBezTo>
                    <a:pt x="2804" y="2464"/>
                    <a:pt x="2658" y="2444"/>
                    <a:pt x="2490" y="2444"/>
                  </a:cubicBezTo>
                  <a:cubicBezTo>
                    <a:pt x="1611" y="2444"/>
                    <a:pt x="775" y="2925"/>
                    <a:pt x="314" y="3699"/>
                  </a:cubicBezTo>
                  <a:cubicBezTo>
                    <a:pt x="168" y="3992"/>
                    <a:pt x="63" y="4306"/>
                    <a:pt x="0" y="4620"/>
                  </a:cubicBezTo>
                  <a:lnTo>
                    <a:pt x="12387" y="4620"/>
                  </a:lnTo>
                  <a:cubicBezTo>
                    <a:pt x="11990" y="3971"/>
                    <a:pt x="11257" y="3532"/>
                    <a:pt x="10441" y="3532"/>
                  </a:cubicBezTo>
                  <a:cubicBezTo>
                    <a:pt x="10023" y="3532"/>
                    <a:pt x="9604" y="3657"/>
                    <a:pt x="9269" y="3866"/>
                  </a:cubicBezTo>
                  <a:cubicBezTo>
                    <a:pt x="9269" y="2904"/>
                    <a:pt x="8642" y="1920"/>
                    <a:pt x="7407" y="1920"/>
                  </a:cubicBezTo>
                  <a:cubicBezTo>
                    <a:pt x="7407" y="1920"/>
                    <a:pt x="7093" y="1962"/>
                    <a:pt x="6947" y="1983"/>
                  </a:cubicBezTo>
                  <a:cubicBezTo>
                    <a:pt x="6947" y="1648"/>
                    <a:pt x="6863" y="1335"/>
                    <a:pt x="6696" y="1084"/>
                  </a:cubicBezTo>
                  <a:cubicBezTo>
                    <a:pt x="6675" y="1063"/>
                    <a:pt x="6675" y="1042"/>
                    <a:pt x="6675" y="1000"/>
                  </a:cubicBezTo>
                  <a:cubicBezTo>
                    <a:pt x="6487" y="707"/>
                    <a:pt x="6256" y="456"/>
                    <a:pt x="5943" y="267"/>
                  </a:cubicBezTo>
                  <a:cubicBezTo>
                    <a:pt x="5610" y="94"/>
                    <a:pt x="5238" y="1"/>
                    <a:pt x="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918" name="Google Shape;918;p1"/>
          <p:cNvGrpSpPr/>
          <p:nvPr/>
        </p:nvGrpSpPr>
        <p:grpSpPr>
          <a:xfrm>
            <a:off x="6691394" y="2703208"/>
            <a:ext cx="944725" cy="675325"/>
            <a:chOff x="8119009" y="1673040"/>
            <a:chExt cx="944725" cy="675325"/>
          </a:xfrm>
        </p:grpSpPr>
        <p:sp>
          <p:nvSpPr>
            <p:cNvPr id="919" name="Google Shape;919;p1"/>
            <p:cNvSpPr/>
            <p:nvPr/>
          </p:nvSpPr>
          <p:spPr>
            <a:xfrm>
              <a:off x="8480484" y="1810615"/>
              <a:ext cx="98350" cy="307075"/>
            </a:xfrm>
            <a:custGeom>
              <a:avLst/>
              <a:gdLst/>
              <a:ahLst/>
              <a:cxnLst/>
              <a:rect l="l" t="t" r="r" b="b"/>
              <a:pathLst>
                <a:path w="3934" h="12283" extrusionOk="0">
                  <a:moveTo>
                    <a:pt x="0" y="0"/>
                  </a:moveTo>
                  <a:lnTo>
                    <a:pt x="0" y="12283"/>
                  </a:lnTo>
                  <a:lnTo>
                    <a:pt x="3934" y="12283"/>
                  </a:lnTo>
                  <a:lnTo>
                    <a:pt x="39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20" name="Google Shape;920;p1"/>
            <p:cNvSpPr/>
            <p:nvPr/>
          </p:nvSpPr>
          <p:spPr>
            <a:xfrm>
              <a:off x="8480484" y="1764590"/>
              <a:ext cx="98350" cy="52325"/>
            </a:xfrm>
            <a:custGeom>
              <a:avLst/>
              <a:gdLst/>
              <a:ahLst/>
              <a:cxnLst/>
              <a:rect l="l" t="t" r="r" b="b"/>
              <a:pathLst>
                <a:path w="3934" h="2093" extrusionOk="0">
                  <a:moveTo>
                    <a:pt x="0" y="0"/>
                  </a:moveTo>
                  <a:lnTo>
                    <a:pt x="0" y="2093"/>
                  </a:lnTo>
                  <a:lnTo>
                    <a:pt x="3934" y="2093"/>
                  </a:lnTo>
                  <a:lnTo>
                    <a:pt x="39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21" name="Google Shape;921;p1"/>
            <p:cNvSpPr/>
            <p:nvPr/>
          </p:nvSpPr>
          <p:spPr>
            <a:xfrm>
              <a:off x="8131559" y="1825790"/>
              <a:ext cx="477625" cy="514225"/>
            </a:xfrm>
            <a:custGeom>
              <a:avLst/>
              <a:gdLst/>
              <a:ahLst/>
              <a:cxnLst/>
              <a:rect l="l" t="t" r="r" b="b"/>
              <a:pathLst>
                <a:path w="19105" h="20569" extrusionOk="0">
                  <a:moveTo>
                    <a:pt x="9563" y="0"/>
                  </a:moveTo>
                  <a:lnTo>
                    <a:pt x="1" y="9751"/>
                  </a:lnTo>
                  <a:lnTo>
                    <a:pt x="1" y="20568"/>
                  </a:lnTo>
                  <a:lnTo>
                    <a:pt x="19104" y="20568"/>
                  </a:lnTo>
                  <a:lnTo>
                    <a:pt x="19104" y="9751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22" name="Google Shape;922;p1"/>
            <p:cNvSpPr/>
            <p:nvPr/>
          </p:nvSpPr>
          <p:spPr>
            <a:xfrm>
              <a:off x="8135759" y="1984815"/>
              <a:ext cx="461375" cy="57550"/>
            </a:xfrm>
            <a:custGeom>
              <a:avLst/>
              <a:gdLst/>
              <a:ahLst/>
              <a:cxnLst/>
              <a:rect l="l" t="t" r="r" b="b"/>
              <a:pathLst>
                <a:path w="18455" h="2302" extrusionOk="0">
                  <a:moveTo>
                    <a:pt x="3181" y="0"/>
                  </a:moveTo>
                  <a:cubicBezTo>
                    <a:pt x="2469" y="711"/>
                    <a:pt x="1611" y="1318"/>
                    <a:pt x="795" y="1862"/>
                  </a:cubicBezTo>
                  <a:cubicBezTo>
                    <a:pt x="523" y="2030"/>
                    <a:pt x="272" y="2197"/>
                    <a:pt x="0" y="2302"/>
                  </a:cubicBezTo>
                  <a:lnTo>
                    <a:pt x="18455" y="2302"/>
                  </a:lnTo>
                  <a:cubicBezTo>
                    <a:pt x="17660" y="1632"/>
                    <a:pt x="16948" y="879"/>
                    <a:pt x="16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23" name="Google Shape;923;p1"/>
            <p:cNvSpPr/>
            <p:nvPr/>
          </p:nvSpPr>
          <p:spPr>
            <a:xfrm>
              <a:off x="8131059" y="2248965"/>
              <a:ext cx="478125" cy="91050"/>
            </a:xfrm>
            <a:custGeom>
              <a:avLst/>
              <a:gdLst/>
              <a:ahLst/>
              <a:cxnLst/>
              <a:rect l="l" t="t" r="r" b="b"/>
              <a:pathLst>
                <a:path w="19125" h="3642" extrusionOk="0">
                  <a:moveTo>
                    <a:pt x="0" y="0"/>
                  </a:moveTo>
                  <a:lnTo>
                    <a:pt x="0" y="3641"/>
                  </a:lnTo>
                  <a:lnTo>
                    <a:pt x="19124" y="3641"/>
                  </a:lnTo>
                  <a:lnTo>
                    <a:pt x="19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24" name="Google Shape;924;p1"/>
            <p:cNvSpPr/>
            <p:nvPr/>
          </p:nvSpPr>
          <p:spPr>
            <a:xfrm>
              <a:off x="8119009" y="1815840"/>
              <a:ext cx="501675" cy="269425"/>
            </a:xfrm>
            <a:custGeom>
              <a:avLst/>
              <a:gdLst/>
              <a:ahLst/>
              <a:cxnLst/>
              <a:rect l="l" t="t" r="r" b="b"/>
              <a:pathLst>
                <a:path w="20067" h="10777" fill="none" extrusionOk="0">
                  <a:moveTo>
                    <a:pt x="1" y="10400"/>
                  </a:moveTo>
                  <a:lnTo>
                    <a:pt x="9960" y="1"/>
                  </a:lnTo>
                  <a:lnTo>
                    <a:pt x="20067" y="10776"/>
                  </a:lnTo>
                </a:path>
              </a:pathLst>
            </a:custGeom>
            <a:noFill/>
            <a:ln w="4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25" name="Google Shape;925;p1"/>
            <p:cNvSpPr/>
            <p:nvPr/>
          </p:nvSpPr>
          <p:spPr>
            <a:xfrm>
              <a:off x="8189109" y="2105115"/>
              <a:ext cx="60175" cy="134450"/>
            </a:xfrm>
            <a:custGeom>
              <a:avLst/>
              <a:gdLst/>
              <a:ahLst/>
              <a:cxnLst/>
              <a:rect l="l" t="t" r="r" b="b"/>
              <a:pathLst>
                <a:path w="2407" h="5378" extrusionOk="0">
                  <a:moveTo>
                    <a:pt x="1193" y="0"/>
                  </a:moveTo>
                  <a:cubicBezTo>
                    <a:pt x="545" y="0"/>
                    <a:pt x="1" y="670"/>
                    <a:pt x="1" y="1507"/>
                  </a:cubicBezTo>
                  <a:lnTo>
                    <a:pt x="1" y="5378"/>
                  </a:lnTo>
                  <a:lnTo>
                    <a:pt x="2407" y="5378"/>
                  </a:lnTo>
                  <a:lnTo>
                    <a:pt x="2407" y="1507"/>
                  </a:lnTo>
                  <a:cubicBezTo>
                    <a:pt x="2407" y="691"/>
                    <a:pt x="1884" y="0"/>
                    <a:pt x="1193" y="0"/>
                  </a:cubicBezTo>
                  <a:close/>
                </a:path>
              </a:pathLst>
            </a:custGeom>
            <a:solidFill>
              <a:schemeClr val="accent6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26" name="Google Shape;926;p1"/>
            <p:cNvSpPr/>
            <p:nvPr/>
          </p:nvSpPr>
          <p:spPr>
            <a:xfrm>
              <a:off x="8498259" y="2104590"/>
              <a:ext cx="60175" cy="133925"/>
            </a:xfrm>
            <a:custGeom>
              <a:avLst/>
              <a:gdLst/>
              <a:ahLst/>
              <a:cxnLst/>
              <a:rect l="l" t="t" r="r" b="b"/>
              <a:pathLst>
                <a:path w="2407" h="5357" extrusionOk="0">
                  <a:moveTo>
                    <a:pt x="1193" y="1"/>
                  </a:moveTo>
                  <a:cubicBezTo>
                    <a:pt x="544" y="1"/>
                    <a:pt x="0" y="649"/>
                    <a:pt x="0" y="1486"/>
                  </a:cubicBezTo>
                  <a:lnTo>
                    <a:pt x="0" y="5357"/>
                  </a:lnTo>
                  <a:lnTo>
                    <a:pt x="2407" y="5357"/>
                  </a:lnTo>
                  <a:lnTo>
                    <a:pt x="2407" y="1486"/>
                  </a:lnTo>
                  <a:cubicBezTo>
                    <a:pt x="2407" y="670"/>
                    <a:pt x="1884" y="1"/>
                    <a:pt x="1193" y="1"/>
                  </a:cubicBezTo>
                  <a:close/>
                </a:path>
              </a:pathLst>
            </a:custGeom>
            <a:solidFill>
              <a:schemeClr val="accent6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27" name="Google Shape;927;p1"/>
            <p:cNvSpPr/>
            <p:nvPr/>
          </p:nvSpPr>
          <p:spPr>
            <a:xfrm>
              <a:off x="8307859" y="1961265"/>
              <a:ext cx="125550" cy="125575"/>
            </a:xfrm>
            <a:custGeom>
              <a:avLst/>
              <a:gdLst/>
              <a:ahLst/>
              <a:cxnLst/>
              <a:rect l="l" t="t" r="r" b="b"/>
              <a:pathLst>
                <a:path w="5022" h="5023" extrusionOk="0">
                  <a:moveTo>
                    <a:pt x="2511" y="0"/>
                  </a:moveTo>
                  <a:cubicBezTo>
                    <a:pt x="1130" y="0"/>
                    <a:pt x="0" y="1130"/>
                    <a:pt x="0" y="2511"/>
                  </a:cubicBezTo>
                  <a:cubicBezTo>
                    <a:pt x="0" y="3871"/>
                    <a:pt x="1109" y="5001"/>
                    <a:pt x="2511" y="5022"/>
                  </a:cubicBezTo>
                  <a:cubicBezTo>
                    <a:pt x="3892" y="5022"/>
                    <a:pt x="5022" y="3913"/>
                    <a:pt x="5022" y="2511"/>
                  </a:cubicBezTo>
                  <a:cubicBezTo>
                    <a:pt x="5022" y="1130"/>
                    <a:pt x="3892" y="0"/>
                    <a:pt x="2511" y="0"/>
                  </a:cubicBezTo>
                  <a:close/>
                </a:path>
              </a:pathLst>
            </a:custGeom>
            <a:solidFill>
              <a:schemeClr val="accent6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28" name="Google Shape;928;p1"/>
            <p:cNvSpPr/>
            <p:nvPr/>
          </p:nvSpPr>
          <p:spPr>
            <a:xfrm>
              <a:off x="8308384" y="2178340"/>
              <a:ext cx="124000" cy="161675"/>
            </a:xfrm>
            <a:custGeom>
              <a:avLst/>
              <a:gdLst/>
              <a:ahLst/>
              <a:cxnLst/>
              <a:rect l="l" t="t" r="r" b="b"/>
              <a:pathLst>
                <a:path w="4960" h="6467" extrusionOk="0">
                  <a:moveTo>
                    <a:pt x="0" y="1"/>
                  </a:moveTo>
                  <a:lnTo>
                    <a:pt x="0" y="6466"/>
                  </a:lnTo>
                  <a:lnTo>
                    <a:pt x="4959" y="6466"/>
                  </a:lnTo>
                  <a:lnTo>
                    <a:pt x="49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29" name="Google Shape;929;p1"/>
            <p:cNvSpPr/>
            <p:nvPr/>
          </p:nvSpPr>
          <p:spPr>
            <a:xfrm>
              <a:off x="8306809" y="2178340"/>
              <a:ext cx="63325" cy="161675"/>
            </a:xfrm>
            <a:custGeom>
              <a:avLst/>
              <a:gdLst/>
              <a:ahLst/>
              <a:cxnLst/>
              <a:rect l="l" t="t" r="r" b="b"/>
              <a:pathLst>
                <a:path w="2533" h="6467" extrusionOk="0">
                  <a:moveTo>
                    <a:pt x="0" y="1"/>
                  </a:moveTo>
                  <a:lnTo>
                    <a:pt x="0" y="6466"/>
                  </a:lnTo>
                  <a:lnTo>
                    <a:pt x="2532" y="6466"/>
                  </a:lnTo>
                  <a:lnTo>
                    <a:pt x="25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30" name="Google Shape;930;p1"/>
            <p:cNvSpPr/>
            <p:nvPr/>
          </p:nvSpPr>
          <p:spPr>
            <a:xfrm>
              <a:off x="8977409" y="1673040"/>
              <a:ext cx="46050" cy="189900"/>
            </a:xfrm>
            <a:custGeom>
              <a:avLst/>
              <a:gdLst/>
              <a:ahLst/>
              <a:cxnLst/>
              <a:rect l="l" t="t" r="r" b="b"/>
              <a:pathLst>
                <a:path w="1842" h="7596" extrusionOk="0">
                  <a:moveTo>
                    <a:pt x="0" y="1"/>
                  </a:moveTo>
                  <a:lnTo>
                    <a:pt x="0" y="7596"/>
                  </a:lnTo>
                  <a:lnTo>
                    <a:pt x="1842" y="7596"/>
                  </a:lnTo>
                  <a:lnTo>
                    <a:pt x="1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31" name="Google Shape;931;p1"/>
            <p:cNvSpPr/>
            <p:nvPr/>
          </p:nvSpPr>
          <p:spPr>
            <a:xfrm>
              <a:off x="8977409" y="1673040"/>
              <a:ext cx="46050" cy="39250"/>
            </a:xfrm>
            <a:custGeom>
              <a:avLst/>
              <a:gdLst/>
              <a:ahLst/>
              <a:cxnLst/>
              <a:rect l="l" t="t" r="r" b="b"/>
              <a:pathLst>
                <a:path w="1842" h="1570" extrusionOk="0">
                  <a:moveTo>
                    <a:pt x="0" y="1"/>
                  </a:moveTo>
                  <a:lnTo>
                    <a:pt x="0" y="1570"/>
                  </a:lnTo>
                  <a:lnTo>
                    <a:pt x="1842" y="1570"/>
                  </a:lnTo>
                  <a:lnTo>
                    <a:pt x="18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32" name="Google Shape;932;p1"/>
            <p:cNvSpPr/>
            <p:nvPr/>
          </p:nvSpPr>
          <p:spPr>
            <a:xfrm>
              <a:off x="8702784" y="1729540"/>
              <a:ext cx="359900" cy="617275"/>
            </a:xfrm>
            <a:custGeom>
              <a:avLst/>
              <a:gdLst/>
              <a:ahLst/>
              <a:cxnLst/>
              <a:rect l="l" t="t" r="r" b="b"/>
              <a:pathLst>
                <a:path w="14396" h="24691" extrusionOk="0">
                  <a:moveTo>
                    <a:pt x="7031" y="0"/>
                  </a:moveTo>
                  <a:lnTo>
                    <a:pt x="1" y="6696"/>
                  </a:lnTo>
                  <a:lnTo>
                    <a:pt x="1" y="24690"/>
                  </a:lnTo>
                  <a:lnTo>
                    <a:pt x="14396" y="24690"/>
                  </a:lnTo>
                  <a:lnTo>
                    <a:pt x="14396" y="6696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33" name="Google Shape;933;p1"/>
            <p:cNvSpPr/>
            <p:nvPr/>
          </p:nvSpPr>
          <p:spPr>
            <a:xfrm>
              <a:off x="8700159" y="2229615"/>
              <a:ext cx="363575" cy="118250"/>
            </a:xfrm>
            <a:custGeom>
              <a:avLst/>
              <a:gdLst/>
              <a:ahLst/>
              <a:cxnLst/>
              <a:rect l="l" t="t" r="r" b="b"/>
              <a:pathLst>
                <a:path w="14543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14543" y="4729"/>
                  </a:lnTo>
                  <a:lnTo>
                    <a:pt x="1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34" name="Google Shape;934;p1"/>
            <p:cNvSpPr/>
            <p:nvPr/>
          </p:nvSpPr>
          <p:spPr>
            <a:xfrm>
              <a:off x="8700159" y="1949765"/>
              <a:ext cx="363575" cy="118225"/>
            </a:xfrm>
            <a:custGeom>
              <a:avLst/>
              <a:gdLst/>
              <a:ahLst/>
              <a:cxnLst/>
              <a:rect l="l" t="t" r="r" b="b"/>
              <a:pathLst>
                <a:path w="14543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14543" y="4729"/>
                  </a:lnTo>
                  <a:lnTo>
                    <a:pt x="1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35" name="Google Shape;935;p1"/>
            <p:cNvSpPr/>
            <p:nvPr/>
          </p:nvSpPr>
          <p:spPr>
            <a:xfrm>
              <a:off x="8918809" y="1934590"/>
              <a:ext cx="71700" cy="143875"/>
            </a:xfrm>
            <a:custGeom>
              <a:avLst/>
              <a:gdLst/>
              <a:ahLst/>
              <a:cxnLst/>
              <a:rect l="l" t="t" r="r" b="b"/>
              <a:pathLst>
                <a:path w="2868" h="5755" extrusionOk="0">
                  <a:moveTo>
                    <a:pt x="1" y="0"/>
                  </a:moveTo>
                  <a:lnTo>
                    <a:pt x="1" y="5754"/>
                  </a:lnTo>
                  <a:lnTo>
                    <a:pt x="2868" y="5754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4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36" name="Google Shape;936;p1"/>
            <p:cNvSpPr/>
            <p:nvPr/>
          </p:nvSpPr>
          <p:spPr>
            <a:xfrm>
              <a:off x="8774959" y="1934590"/>
              <a:ext cx="71700" cy="143875"/>
            </a:xfrm>
            <a:custGeom>
              <a:avLst/>
              <a:gdLst/>
              <a:ahLst/>
              <a:cxnLst/>
              <a:rect l="l" t="t" r="r" b="b"/>
              <a:pathLst>
                <a:path w="2868" h="5755" extrusionOk="0">
                  <a:moveTo>
                    <a:pt x="1" y="0"/>
                  </a:moveTo>
                  <a:lnTo>
                    <a:pt x="1" y="5754"/>
                  </a:lnTo>
                  <a:lnTo>
                    <a:pt x="2868" y="5754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4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37" name="Google Shape;937;p1"/>
            <p:cNvSpPr/>
            <p:nvPr/>
          </p:nvSpPr>
          <p:spPr>
            <a:xfrm>
              <a:off x="8774959" y="2183065"/>
              <a:ext cx="71700" cy="85275"/>
            </a:xfrm>
            <a:custGeom>
              <a:avLst/>
              <a:gdLst/>
              <a:ahLst/>
              <a:cxnLst/>
              <a:rect l="l" t="t" r="r" b="b"/>
              <a:pathLst>
                <a:path w="2868" h="3411" extrusionOk="0">
                  <a:moveTo>
                    <a:pt x="1" y="0"/>
                  </a:moveTo>
                  <a:lnTo>
                    <a:pt x="1" y="3411"/>
                  </a:lnTo>
                  <a:lnTo>
                    <a:pt x="2868" y="3411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4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38" name="Google Shape;938;p1"/>
            <p:cNvSpPr/>
            <p:nvPr/>
          </p:nvSpPr>
          <p:spPr>
            <a:xfrm>
              <a:off x="8902609" y="2165790"/>
              <a:ext cx="96275" cy="182575"/>
            </a:xfrm>
            <a:custGeom>
              <a:avLst/>
              <a:gdLst/>
              <a:ahLst/>
              <a:cxnLst/>
              <a:rect l="l" t="t" r="r" b="b"/>
              <a:pathLst>
                <a:path w="3851" h="7303" extrusionOk="0">
                  <a:moveTo>
                    <a:pt x="0" y="1"/>
                  </a:moveTo>
                  <a:lnTo>
                    <a:pt x="0" y="7303"/>
                  </a:lnTo>
                  <a:lnTo>
                    <a:pt x="3850" y="7303"/>
                  </a:lnTo>
                  <a:lnTo>
                    <a:pt x="38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39" name="Google Shape;939;p1"/>
            <p:cNvSpPr/>
            <p:nvPr/>
          </p:nvSpPr>
          <p:spPr>
            <a:xfrm>
              <a:off x="8950734" y="2165790"/>
              <a:ext cx="49200" cy="182575"/>
            </a:xfrm>
            <a:custGeom>
              <a:avLst/>
              <a:gdLst/>
              <a:ahLst/>
              <a:cxnLst/>
              <a:rect l="l" t="t" r="r" b="b"/>
              <a:pathLst>
                <a:path w="1968" h="7303" extrusionOk="0">
                  <a:moveTo>
                    <a:pt x="0" y="1"/>
                  </a:moveTo>
                  <a:lnTo>
                    <a:pt x="0" y="7303"/>
                  </a:lnTo>
                  <a:lnTo>
                    <a:pt x="1967" y="7303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40" name="Google Shape;940;p1"/>
            <p:cNvSpPr/>
            <p:nvPr/>
          </p:nvSpPr>
          <p:spPr>
            <a:xfrm>
              <a:off x="8702259" y="1700765"/>
              <a:ext cx="349975" cy="188850"/>
            </a:xfrm>
            <a:custGeom>
              <a:avLst/>
              <a:gdLst/>
              <a:ahLst/>
              <a:cxnLst/>
              <a:rect l="l" t="t" r="r" b="b"/>
              <a:pathLst>
                <a:path w="13999" h="7554" fill="none" extrusionOk="0">
                  <a:moveTo>
                    <a:pt x="13999" y="7156"/>
                  </a:moveTo>
                  <a:lnTo>
                    <a:pt x="7219" y="1"/>
                  </a:lnTo>
                  <a:lnTo>
                    <a:pt x="1" y="7554"/>
                  </a:lnTo>
                </a:path>
              </a:pathLst>
            </a:custGeom>
            <a:noFill/>
            <a:ln w="46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941" name="Google Shape;941;p1"/>
          <p:cNvGrpSpPr/>
          <p:nvPr/>
        </p:nvGrpSpPr>
        <p:grpSpPr>
          <a:xfrm>
            <a:off x="6270585" y="2967865"/>
            <a:ext cx="397050" cy="410650"/>
            <a:chOff x="6280357" y="154565"/>
            <a:chExt cx="397050" cy="410650"/>
          </a:xfrm>
        </p:grpSpPr>
        <p:sp>
          <p:nvSpPr>
            <p:cNvPr id="942" name="Google Shape;942;p1"/>
            <p:cNvSpPr/>
            <p:nvPr/>
          </p:nvSpPr>
          <p:spPr>
            <a:xfrm>
              <a:off x="6496932" y="154565"/>
              <a:ext cx="180475" cy="310750"/>
            </a:xfrm>
            <a:custGeom>
              <a:avLst/>
              <a:gdLst/>
              <a:ahLst/>
              <a:cxnLst/>
              <a:rect l="l" t="t" r="r" b="b"/>
              <a:pathLst>
                <a:path w="7219" h="12430" extrusionOk="0">
                  <a:moveTo>
                    <a:pt x="3620" y="1"/>
                  </a:moveTo>
                  <a:cubicBezTo>
                    <a:pt x="3620" y="1"/>
                    <a:pt x="0" y="6822"/>
                    <a:pt x="0" y="8809"/>
                  </a:cubicBezTo>
                  <a:cubicBezTo>
                    <a:pt x="0" y="10797"/>
                    <a:pt x="1632" y="12429"/>
                    <a:pt x="3620" y="12429"/>
                  </a:cubicBezTo>
                  <a:cubicBezTo>
                    <a:pt x="5608" y="12429"/>
                    <a:pt x="7219" y="10797"/>
                    <a:pt x="7219" y="8809"/>
                  </a:cubicBezTo>
                  <a:cubicBezTo>
                    <a:pt x="7219" y="6822"/>
                    <a:pt x="3620" y="1"/>
                    <a:pt x="3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43" name="Google Shape;943;p1"/>
            <p:cNvSpPr/>
            <p:nvPr/>
          </p:nvSpPr>
          <p:spPr>
            <a:xfrm>
              <a:off x="6535107" y="339740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5" y="1"/>
                  </a:moveTo>
                  <a:lnTo>
                    <a:pt x="1570" y="3118"/>
                  </a:lnTo>
                  <a:lnTo>
                    <a:pt x="1" y="2532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16" y="9019"/>
                  </a:lnTo>
                  <a:lnTo>
                    <a:pt x="2512" y="4227"/>
                  </a:lnTo>
                  <a:lnTo>
                    <a:pt x="4625" y="2490"/>
                  </a:lnTo>
                  <a:lnTo>
                    <a:pt x="4625" y="2490"/>
                  </a:lnTo>
                  <a:lnTo>
                    <a:pt x="2449" y="332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44" name="Google Shape;944;p1"/>
            <p:cNvSpPr/>
            <p:nvPr/>
          </p:nvSpPr>
          <p:spPr>
            <a:xfrm>
              <a:off x="6280357" y="243490"/>
              <a:ext cx="238575" cy="238025"/>
            </a:xfrm>
            <a:custGeom>
              <a:avLst/>
              <a:gdLst/>
              <a:ahLst/>
              <a:cxnLst/>
              <a:rect l="l" t="t" r="r" b="b"/>
              <a:pathLst>
                <a:path w="9543" h="9521" extrusionOk="0">
                  <a:moveTo>
                    <a:pt x="4772" y="1"/>
                  </a:moveTo>
                  <a:cubicBezTo>
                    <a:pt x="2135" y="1"/>
                    <a:pt x="1" y="2135"/>
                    <a:pt x="1" y="4771"/>
                  </a:cubicBezTo>
                  <a:cubicBezTo>
                    <a:pt x="1" y="7387"/>
                    <a:pt x="2135" y="9521"/>
                    <a:pt x="4772" y="9521"/>
                  </a:cubicBezTo>
                  <a:cubicBezTo>
                    <a:pt x="7408" y="9521"/>
                    <a:pt x="9542" y="7387"/>
                    <a:pt x="9542" y="4771"/>
                  </a:cubicBezTo>
                  <a:cubicBezTo>
                    <a:pt x="9542" y="2135"/>
                    <a:pt x="7408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45" name="Google Shape;945;p1"/>
            <p:cNvSpPr/>
            <p:nvPr/>
          </p:nvSpPr>
          <p:spPr>
            <a:xfrm>
              <a:off x="6344707" y="337115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5" y="1"/>
                  </a:moveTo>
                  <a:lnTo>
                    <a:pt x="1570" y="3119"/>
                  </a:lnTo>
                  <a:lnTo>
                    <a:pt x="1" y="2533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37" y="9019"/>
                  </a:lnTo>
                  <a:lnTo>
                    <a:pt x="2511" y="4227"/>
                  </a:lnTo>
                  <a:lnTo>
                    <a:pt x="4625" y="2470"/>
                  </a:lnTo>
                  <a:lnTo>
                    <a:pt x="2470" y="3328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946" name="Google Shape;946;p1"/>
          <p:cNvSpPr txBox="1"/>
          <p:nvPr/>
        </p:nvSpPr>
        <p:spPr>
          <a:xfrm>
            <a:off x="458499" y="768190"/>
            <a:ext cx="4157103" cy="417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</a:pPr>
            <a:r>
              <a:rPr lang="zh-TW" sz="1600" b="1" i="0" u="none" strike="noStrike" cap="none">
                <a:solidFill>
                  <a:srgbClr val="BA4C0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北昌國小第二十六屆麥哲倫探索築夢計畫</a:t>
            </a:r>
            <a:endParaRPr/>
          </a:p>
        </p:txBody>
      </p:sp>
      <p:sp>
        <p:nvSpPr>
          <p:cNvPr id="947" name="Google Shape;947;p1"/>
          <p:cNvSpPr txBox="1">
            <a:spLocks noGrp="1"/>
          </p:cNvSpPr>
          <p:nvPr>
            <p:ph type="ctrTitle"/>
          </p:nvPr>
        </p:nvSpPr>
        <p:spPr>
          <a:xfrm>
            <a:off x="458500" y="2536311"/>
            <a:ext cx="51237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</a:pPr>
            <a:r>
              <a:rPr lang="zh-TW" sz="4300" dirty="0">
                <a:latin typeface="Microsoft JhengHei"/>
                <a:ea typeface="Microsoft JhengHei"/>
                <a:cs typeface="Microsoft JhengHei"/>
                <a:sym typeface="Microsoft JhengHei"/>
              </a:rPr>
              <a:t>環保紅綠燈</a:t>
            </a:r>
            <a:endParaRPr sz="43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48" name="Google Shape;948;p1"/>
          <p:cNvSpPr txBox="1"/>
          <p:nvPr/>
        </p:nvSpPr>
        <p:spPr>
          <a:xfrm>
            <a:off x="458500" y="1431591"/>
            <a:ext cx="4615500" cy="11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我和阿公的手做時間</a:t>
            </a:r>
            <a:endParaRPr sz="3600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  <a:cs typeface="新細明體" charset="-12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16" y="2575464"/>
            <a:ext cx="1207350" cy="262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3"/>
          <p:cNvSpPr txBox="1">
            <a:spLocks noGrp="1"/>
          </p:cNvSpPr>
          <p:nvPr>
            <p:ph type="title"/>
          </p:nvPr>
        </p:nvSpPr>
        <p:spPr>
          <a:xfrm>
            <a:off x="859972" y="797199"/>
            <a:ext cx="49357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世界上第一個紅綠燈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1"/>
          </p:nvPr>
        </p:nvSpPr>
        <p:spPr>
          <a:xfrm>
            <a:off x="1000983" y="1744244"/>
            <a:ext cx="3640800" cy="262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世界上第一盞</a:t>
            </a:r>
            <a:r>
              <a:rPr 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手動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且以</a:t>
            </a:r>
            <a:r>
              <a:rPr lang="zh-TW" u="sng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煤氣燈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照明的交通號誌燈於西元1868年12月在英國</a:t>
            </a:r>
            <a:r>
              <a:rPr lang="zh-TW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倫敦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啟用，設有紅、綠兩色煤氣燈。但它在使用二十多天後發生爆炸。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just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隨後這種交通燈停用，直到以電作為能源的交通燈開始使用為止。直到1914年，美國才重新出現了紅綠燈。 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95" name="Google Shape;1095;p13" descr="https://i2.kknews.cc/AthQPXH8QpD8V2CR5bWlcnNIYgcLw1yRbp-o3c4/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6045" y="1744244"/>
            <a:ext cx="4207955" cy="257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13"/>
          <p:cNvSpPr txBox="1"/>
          <p:nvPr/>
        </p:nvSpPr>
        <p:spPr>
          <a:xfrm>
            <a:off x="-117682" y="0"/>
            <a:ext cx="4839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</a:pPr>
            <a:r>
              <a:rPr lang="zh-TW" sz="3500" b="1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Deca"/>
                <a:sym typeface="Lexend Deca"/>
              </a:rPr>
              <a:t>紅綠燈小知識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Google Shape;1102;p15"/>
          <p:cNvSpPr txBox="1">
            <a:spLocks/>
          </p:cNvSpPr>
          <p:nvPr/>
        </p:nvSpPr>
        <p:spPr>
          <a:xfrm>
            <a:off x="358275" y="3848675"/>
            <a:ext cx="85515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>
              <a:buClr>
                <a:srgbClr val="191919"/>
              </a:buClr>
              <a:buSzPts val="5200"/>
            </a:pPr>
            <a:r>
              <a:rPr lang="zh-TW" altLang="en-US" sz="4000" dirty="0">
                <a:solidFill>
                  <a:srgbClr val="5038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謝謝大家的聆聽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5" y="180351"/>
            <a:ext cx="8699500" cy="307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15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954" name="Google Shape;954;p2"/>
          <p:cNvGraphicFramePr/>
          <p:nvPr/>
        </p:nvGraphicFramePr>
        <p:xfrm>
          <a:off x="2460172" y="1371979"/>
          <a:ext cx="3918850" cy="3435150"/>
        </p:xfrm>
        <a:graphic>
          <a:graphicData uri="http://schemas.openxmlformats.org/drawingml/2006/table">
            <a:tbl>
              <a:tblPr>
                <a:noFill/>
                <a:tableStyleId>{F6ADBAD3-504E-4BCB-937F-788E6487DAC5}</a:tableStyleId>
              </a:tblPr>
              <a:tblGrid>
                <a:gridCol w="39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zh-TW" sz="22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一、製作動機</a:t>
                      </a:r>
                      <a:endParaRPr sz="2200" b="1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zh-TW" sz="22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二、材料與草稿圖</a:t>
                      </a:r>
                      <a:endParaRPr sz="2200" b="1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zh-TW" sz="22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三、製作過程</a:t>
                      </a:r>
                      <a:endParaRPr sz="2200" b="1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zh-TW" sz="22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四、成果展示</a:t>
                      </a:r>
                      <a:endParaRPr sz="2200" b="1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zh-TW" sz="22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五、築夢心得</a:t>
                      </a:r>
                      <a:endParaRPr sz="2200" b="1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zh-TW" sz="22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六、紅綠燈小知識</a:t>
                      </a:r>
                      <a:endParaRPr sz="2200" b="1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"/>
          <p:cNvSpPr txBox="1">
            <a:spLocks noGrp="1"/>
          </p:cNvSpPr>
          <p:nvPr>
            <p:ph type="title"/>
          </p:nvPr>
        </p:nvSpPr>
        <p:spPr>
          <a:xfrm>
            <a:off x="720000" y="878925"/>
            <a:ext cx="35043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製作動機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1" name="Google Shape;961;p3"/>
          <p:cNvSpPr txBox="1">
            <a:spLocks noGrp="1"/>
          </p:cNvSpPr>
          <p:nvPr>
            <p:ph type="body" idx="1"/>
          </p:nvPr>
        </p:nvSpPr>
        <p:spPr>
          <a:xfrm>
            <a:off x="726449" y="1836450"/>
            <a:ext cx="4121775" cy="2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上學期是學校的運動會，在運動會前我們不斷的練習各種比賽項目，熱心的家長們也提供點心和運動飲料讓大家補充體力，因此班上產生了非常多的飲料空瓶，於是我向大家搜集喝完的空瓶，打算回家做成環保紅綠燈！</a:t>
            </a: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962" name="Google Shape;962;p3"/>
          <p:cNvGrpSpPr/>
          <p:nvPr/>
        </p:nvGrpSpPr>
        <p:grpSpPr>
          <a:xfrm>
            <a:off x="7522234" y="4274566"/>
            <a:ext cx="657122" cy="484813"/>
            <a:chOff x="5662500" y="2208438"/>
            <a:chExt cx="556600" cy="410650"/>
          </a:xfrm>
        </p:grpSpPr>
        <p:sp>
          <p:nvSpPr>
            <p:cNvPr id="963" name="Google Shape;963;p3"/>
            <p:cNvSpPr/>
            <p:nvPr/>
          </p:nvSpPr>
          <p:spPr>
            <a:xfrm>
              <a:off x="5662500" y="2208438"/>
              <a:ext cx="180500" cy="310750"/>
            </a:xfrm>
            <a:custGeom>
              <a:avLst/>
              <a:gdLst/>
              <a:ahLst/>
              <a:cxnLst/>
              <a:rect l="l" t="t" r="r" b="b"/>
              <a:pathLst>
                <a:path w="7220" h="12430" extrusionOk="0">
                  <a:moveTo>
                    <a:pt x="3600" y="1"/>
                  </a:moveTo>
                  <a:cubicBezTo>
                    <a:pt x="3600" y="1"/>
                    <a:pt x="1" y="6822"/>
                    <a:pt x="1" y="8810"/>
                  </a:cubicBezTo>
                  <a:cubicBezTo>
                    <a:pt x="1" y="10797"/>
                    <a:pt x="1612" y="12429"/>
                    <a:pt x="3600" y="12429"/>
                  </a:cubicBezTo>
                  <a:cubicBezTo>
                    <a:pt x="5588" y="12429"/>
                    <a:pt x="7220" y="10797"/>
                    <a:pt x="7220" y="8810"/>
                  </a:cubicBezTo>
                  <a:cubicBezTo>
                    <a:pt x="7220" y="6822"/>
                    <a:pt x="3600" y="1"/>
                    <a:pt x="3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5700175" y="2393613"/>
              <a:ext cx="116150" cy="225475"/>
            </a:xfrm>
            <a:custGeom>
              <a:avLst/>
              <a:gdLst/>
              <a:ahLst/>
              <a:cxnLst/>
              <a:rect l="l" t="t" r="r" b="b"/>
              <a:pathLst>
                <a:path w="4646" h="9019" extrusionOk="0">
                  <a:moveTo>
                    <a:pt x="1925" y="1"/>
                  </a:moveTo>
                  <a:lnTo>
                    <a:pt x="1570" y="3118"/>
                  </a:lnTo>
                  <a:lnTo>
                    <a:pt x="0" y="2532"/>
                  </a:lnTo>
                  <a:lnTo>
                    <a:pt x="1612" y="3955"/>
                  </a:lnTo>
                  <a:lnTo>
                    <a:pt x="1612" y="9019"/>
                  </a:lnTo>
                  <a:lnTo>
                    <a:pt x="2616" y="9019"/>
                  </a:lnTo>
                  <a:lnTo>
                    <a:pt x="2511" y="4227"/>
                  </a:lnTo>
                  <a:lnTo>
                    <a:pt x="4646" y="2491"/>
                  </a:lnTo>
                  <a:lnTo>
                    <a:pt x="2469" y="3328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5905225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1" y="1"/>
                  </a:moveTo>
                  <a:lnTo>
                    <a:pt x="1" y="5232"/>
                  </a:lnTo>
                  <a:lnTo>
                    <a:pt x="1047" y="52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46900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0" y="1"/>
                  </a:moveTo>
                  <a:lnTo>
                    <a:pt x="0" y="5232"/>
                  </a:lnTo>
                  <a:lnTo>
                    <a:pt x="1046" y="5232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5866000" y="2468938"/>
              <a:ext cx="353100" cy="58625"/>
            </a:xfrm>
            <a:custGeom>
              <a:avLst/>
              <a:gdLst/>
              <a:ahLst/>
              <a:cxnLst/>
              <a:rect l="l" t="t" r="r" b="b"/>
              <a:pathLst>
                <a:path w="14124" h="2345" extrusionOk="0">
                  <a:moveTo>
                    <a:pt x="0" y="1"/>
                  </a:moveTo>
                  <a:lnTo>
                    <a:pt x="0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5866000" y="2547413"/>
              <a:ext cx="353100" cy="32450"/>
            </a:xfrm>
            <a:custGeom>
              <a:avLst/>
              <a:gdLst/>
              <a:ahLst/>
              <a:cxnLst/>
              <a:rect l="l" t="t" r="r" b="b"/>
              <a:pathLst>
                <a:path w="14124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3"/>
          <p:cNvGrpSpPr/>
          <p:nvPr/>
        </p:nvGrpSpPr>
        <p:grpSpPr>
          <a:xfrm>
            <a:off x="8278375" y="4347705"/>
            <a:ext cx="856850" cy="411675"/>
            <a:chOff x="2563725" y="2815763"/>
            <a:chExt cx="856850" cy="411675"/>
          </a:xfrm>
        </p:grpSpPr>
        <p:sp>
          <p:nvSpPr>
            <p:cNvPr id="970" name="Google Shape;970;p3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959;p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22" y="541836"/>
            <a:ext cx="2955427" cy="3940569"/>
          </a:xfrm>
          <a:prstGeom prst="roundRect">
            <a:avLst>
              <a:gd name="adj" fmla="val 8441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"/>
          <p:cNvSpPr txBox="1">
            <a:spLocks noGrp="1"/>
          </p:cNvSpPr>
          <p:nvPr>
            <p:ph type="title"/>
          </p:nvPr>
        </p:nvSpPr>
        <p:spPr>
          <a:xfrm>
            <a:off x="469901" y="1685122"/>
            <a:ext cx="2537890" cy="206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材料與</a:t>
            </a:r>
            <a:b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草稿圖</a:t>
            </a:r>
            <a:endParaRPr/>
          </a:p>
        </p:txBody>
      </p:sp>
      <p:grpSp>
        <p:nvGrpSpPr>
          <p:cNvPr id="983" name="Google Shape;983;p4"/>
          <p:cNvGrpSpPr/>
          <p:nvPr/>
        </p:nvGrpSpPr>
        <p:grpSpPr>
          <a:xfrm>
            <a:off x="7522234" y="4274566"/>
            <a:ext cx="657122" cy="484813"/>
            <a:chOff x="5662500" y="2208438"/>
            <a:chExt cx="556600" cy="410650"/>
          </a:xfrm>
        </p:grpSpPr>
        <p:sp>
          <p:nvSpPr>
            <p:cNvPr id="984" name="Google Shape;984;p4"/>
            <p:cNvSpPr/>
            <p:nvPr/>
          </p:nvSpPr>
          <p:spPr>
            <a:xfrm>
              <a:off x="5662500" y="2208438"/>
              <a:ext cx="180500" cy="310750"/>
            </a:xfrm>
            <a:custGeom>
              <a:avLst/>
              <a:gdLst/>
              <a:ahLst/>
              <a:cxnLst/>
              <a:rect l="l" t="t" r="r" b="b"/>
              <a:pathLst>
                <a:path w="7220" h="12430" extrusionOk="0">
                  <a:moveTo>
                    <a:pt x="3600" y="1"/>
                  </a:moveTo>
                  <a:cubicBezTo>
                    <a:pt x="3600" y="1"/>
                    <a:pt x="1" y="6822"/>
                    <a:pt x="1" y="8810"/>
                  </a:cubicBezTo>
                  <a:cubicBezTo>
                    <a:pt x="1" y="10797"/>
                    <a:pt x="1612" y="12429"/>
                    <a:pt x="3600" y="12429"/>
                  </a:cubicBezTo>
                  <a:cubicBezTo>
                    <a:pt x="5588" y="12429"/>
                    <a:pt x="7220" y="10797"/>
                    <a:pt x="7220" y="8810"/>
                  </a:cubicBezTo>
                  <a:cubicBezTo>
                    <a:pt x="7220" y="6822"/>
                    <a:pt x="3600" y="1"/>
                    <a:pt x="3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00175" y="2393613"/>
              <a:ext cx="116150" cy="225475"/>
            </a:xfrm>
            <a:custGeom>
              <a:avLst/>
              <a:gdLst/>
              <a:ahLst/>
              <a:cxnLst/>
              <a:rect l="l" t="t" r="r" b="b"/>
              <a:pathLst>
                <a:path w="4646" h="9019" extrusionOk="0">
                  <a:moveTo>
                    <a:pt x="1925" y="1"/>
                  </a:moveTo>
                  <a:lnTo>
                    <a:pt x="1570" y="3118"/>
                  </a:lnTo>
                  <a:lnTo>
                    <a:pt x="0" y="2532"/>
                  </a:lnTo>
                  <a:lnTo>
                    <a:pt x="1612" y="3955"/>
                  </a:lnTo>
                  <a:lnTo>
                    <a:pt x="1612" y="9019"/>
                  </a:lnTo>
                  <a:lnTo>
                    <a:pt x="2616" y="9019"/>
                  </a:lnTo>
                  <a:lnTo>
                    <a:pt x="2511" y="4227"/>
                  </a:lnTo>
                  <a:lnTo>
                    <a:pt x="4646" y="2491"/>
                  </a:lnTo>
                  <a:lnTo>
                    <a:pt x="2469" y="3328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905225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1" y="1"/>
                  </a:moveTo>
                  <a:lnTo>
                    <a:pt x="1" y="5232"/>
                  </a:lnTo>
                  <a:lnTo>
                    <a:pt x="1047" y="52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146900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0" y="1"/>
                  </a:moveTo>
                  <a:lnTo>
                    <a:pt x="0" y="5232"/>
                  </a:lnTo>
                  <a:lnTo>
                    <a:pt x="1046" y="5232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866000" y="2468938"/>
              <a:ext cx="353100" cy="58625"/>
            </a:xfrm>
            <a:custGeom>
              <a:avLst/>
              <a:gdLst/>
              <a:ahLst/>
              <a:cxnLst/>
              <a:rect l="l" t="t" r="r" b="b"/>
              <a:pathLst>
                <a:path w="14124" h="2345" extrusionOk="0">
                  <a:moveTo>
                    <a:pt x="0" y="1"/>
                  </a:moveTo>
                  <a:lnTo>
                    <a:pt x="0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866000" y="2547413"/>
              <a:ext cx="353100" cy="32450"/>
            </a:xfrm>
            <a:custGeom>
              <a:avLst/>
              <a:gdLst/>
              <a:ahLst/>
              <a:cxnLst/>
              <a:rect l="l" t="t" r="r" b="b"/>
              <a:pathLst>
                <a:path w="14124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p4"/>
          <p:cNvGrpSpPr/>
          <p:nvPr/>
        </p:nvGrpSpPr>
        <p:grpSpPr>
          <a:xfrm>
            <a:off x="8278375" y="4347705"/>
            <a:ext cx="856850" cy="411675"/>
            <a:chOff x="2563725" y="2815763"/>
            <a:chExt cx="856850" cy="411675"/>
          </a:xfrm>
        </p:grpSpPr>
        <p:sp>
          <p:nvSpPr>
            <p:cNvPr id="991" name="Google Shape;991;p4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9" name="Google Shape;9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082" y="29545"/>
            <a:ext cx="5726293" cy="5122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7"/>
          <p:cNvSpPr txBox="1">
            <a:spLocks noGrp="1"/>
          </p:cNvSpPr>
          <p:nvPr>
            <p:ph type="subTitle" idx="1"/>
          </p:nvPr>
        </p:nvSpPr>
        <p:spPr>
          <a:xfrm>
            <a:off x="498608" y="1510200"/>
            <a:ext cx="3597000" cy="23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1. 先清潔和瀝乾飲料空瓶。</a:t>
            </a: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2. 與阿公一起進行切割和噴漆，使瓶子適合製作警示燈。</a:t>
            </a:r>
            <a:endParaRPr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3. 把燈泡裝入空瓶中。</a:t>
            </a:r>
            <a:endParaRPr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4. 使用黏膠黏上紅、黃、綠三色的板片。</a:t>
            </a:r>
            <a:endParaRPr/>
          </a:p>
        </p:txBody>
      </p:sp>
      <p:sp>
        <p:nvSpPr>
          <p:cNvPr id="1049" name="Google Shape;104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製作過程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50" name="Google Shape;1050;p7"/>
          <p:cNvSpPr txBox="1">
            <a:spLocks noGrp="1"/>
          </p:cNvSpPr>
          <p:nvPr>
            <p:ph type="subTitle" idx="2"/>
          </p:nvPr>
        </p:nvSpPr>
        <p:spPr>
          <a:xfrm>
            <a:off x="4266480" y="1505925"/>
            <a:ext cx="4157520" cy="23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5. 將三個燈黏合在一起，形成警示燈部分。</a:t>
            </a:r>
            <a:endParaRPr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6. 堆疊八個空瓶，並裝飾成柱子。</a:t>
            </a:r>
            <a:endParaRPr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7. 使用L型鐵固定柱子在木板上。</a:t>
            </a:r>
            <a:endParaRPr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8. 制作支撐架，黏上紅綠燈，安裝電線和開關。配線部份由我畫配線圖,再與阿公一起安裝。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8"/>
          <p:cNvSpPr txBox="1">
            <a:spLocks noGrp="1"/>
          </p:cNvSpPr>
          <p:nvPr>
            <p:ph type="subTitle" idx="1"/>
          </p:nvPr>
        </p:nvSpPr>
        <p:spPr>
          <a:xfrm>
            <a:off x="266472" y="3204159"/>
            <a:ext cx="4015241" cy="157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問題：一開始自己製作時發現柱子用強力膠黏在木板上時很容易倒</a:t>
            </a: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解決方法：決定改用 L鐵和螺絲固定</a:t>
            </a: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56" name="Google Shape;1056;p8"/>
          <p:cNvSpPr txBox="1">
            <a:spLocks noGrp="1"/>
          </p:cNvSpPr>
          <p:nvPr>
            <p:ph type="title"/>
          </p:nvPr>
        </p:nvSpPr>
        <p:spPr>
          <a:xfrm>
            <a:off x="720000" y="2195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遇到的難題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1/2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58" name="Google Shape;1058;p8" descr="未提供說明。"/>
          <p:cNvPicPr preferRelativeResize="0"/>
          <p:nvPr/>
        </p:nvPicPr>
        <p:blipFill rotWithShape="1">
          <a:blip r:embed="rId3">
            <a:alphaModFix/>
          </a:blip>
          <a:srcRect t="21599" b="21601"/>
          <a:stretch/>
        </p:blipFill>
        <p:spPr>
          <a:xfrm>
            <a:off x="736148" y="966451"/>
            <a:ext cx="2398937" cy="18167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63;p9"/>
          <p:cNvSpPr txBox="1">
            <a:spLocks noGrp="1"/>
          </p:cNvSpPr>
          <p:nvPr>
            <p:ph type="subTitle" idx="1"/>
          </p:nvPr>
        </p:nvSpPr>
        <p:spPr>
          <a:xfrm>
            <a:off x="4781700" y="3219802"/>
            <a:ext cx="4042984" cy="164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問題：原本的支撐紅綠燈用的是竹筷子，但因為重量太重無法支撐。</a:t>
            </a: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解決方法：和阿公討論後改用塑膠片加斜支撐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" name="Google Shape;1065;p9" descr="未提供說明。"/>
          <p:cNvPicPr preferRelativeResize="0"/>
          <p:nvPr/>
        </p:nvPicPr>
        <p:blipFill rotWithShape="1">
          <a:blip r:embed="rId4">
            <a:alphaModFix/>
          </a:blip>
          <a:srcRect l="7999" t="16563" r="6263" b="13247"/>
          <a:stretch/>
        </p:blipFill>
        <p:spPr>
          <a:xfrm>
            <a:off x="5124893" y="966451"/>
            <a:ext cx="1798422" cy="1963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0"/>
          <p:cNvSpPr txBox="1">
            <a:spLocks noGrp="1"/>
          </p:cNvSpPr>
          <p:nvPr>
            <p:ph type="subTitle" idx="1"/>
          </p:nvPr>
        </p:nvSpPr>
        <p:spPr>
          <a:xfrm>
            <a:off x="246744" y="3004456"/>
            <a:ext cx="3875314" cy="172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問題：最早設定的目標是只有閃紅燈，完成後的作品有點單調</a:t>
            </a: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解決方法：我覺得可以進一步改裝成紅綠燈,再配合不同的開關,讓作品更加完整。</a:t>
            </a: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71" name="Google Shape;1071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遇到的難題3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/4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73" name="Google Shape;1073;p10" descr="未提供說明。"/>
          <p:cNvPicPr preferRelativeResize="0"/>
          <p:nvPr/>
        </p:nvPicPr>
        <p:blipFill rotWithShape="1">
          <a:blip r:embed="rId3">
            <a:alphaModFix/>
          </a:blip>
          <a:srcRect l="6460" t="17255" r="10522" b="32941"/>
          <a:stretch/>
        </p:blipFill>
        <p:spPr>
          <a:xfrm>
            <a:off x="1359255" y="1331876"/>
            <a:ext cx="1836968" cy="1469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70;p10"/>
          <p:cNvSpPr txBox="1">
            <a:spLocks noGrp="1"/>
          </p:cNvSpPr>
          <p:nvPr>
            <p:ph type="subTitle" idx="1"/>
          </p:nvPr>
        </p:nvSpPr>
        <p:spPr>
          <a:xfrm>
            <a:off x="5080000" y="3071393"/>
            <a:ext cx="3671178" cy="150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問題：</a:t>
            </a:r>
            <a:r>
              <a:rPr lang="zh-TW" altLang="en-US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原本燈箱是用膠帶黏起來，多次開關後膠帶不黏</a:t>
            </a:r>
            <a:endParaRPr lang="en-US" altLang="zh-TW"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解決方法：</a:t>
            </a:r>
            <a:r>
              <a:rPr lang="zh-TW" altLang="en-US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後來改成用魔鬼氈固定</a:t>
            </a: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" name="Picture 2" descr="未提供說明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7" b="16052"/>
          <a:stretch/>
        </p:blipFill>
        <p:spPr bwMode="auto">
          <a:xfrm>
            <a:off x="5777083" y="1217384"/>
            <a:ext cx="1850026" cy="15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1"/>
          <p:cNvSpPr txBox="1">
            <a:spLocks noGrp="1"/>
          </p:cNvSpPr>
          <p:nvPr>
            <p:ph type="title"/>
          </p:nvPr>
        </p:nvSpPr>
        <p:spPr>
          <a:xfrm>
            <a:off x="720000" y="13668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成果展示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79" name="Google Shape;1079;p11"/>
          <p:cNvSpPr txBox="1">
            <a:spLocks noGrp="1"/>
          </p:cNvSpPr>
          <p:nvPr>
            <p:ph type="subTitle" idx="2"/>
          </p:nvPr>
        </p:nvSpPr>
        <p:spPr>
          <a:xfrm>
            <a:off x="4999924" y="1605450"/>
            <a:ext cx="3597000" cy="23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0" name="Google Shape;1080;p11"/>
          <p:cNvSpPr txBox="1">
            <a:spLocks noGrp="1"/>
          </p:cNvSpPr>
          <p:nvPr>
            <p:ph type="subTitle" idx="1"/>
          </p:nvPr>
        </p:nvSpPr>
        <p:spPr>
          <a:xfrm>
            <a:off x="1197852" y="1605450"/>
            <a:ext cx="3597000" cy="23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081" name="Google Shape;1081;p11" descr="C:\Users\GIGABYTE\Desktop\2023-莊宇諾-麥哲倫\376386171_1164112791658640_4269169758130813572_n.jpg"/>
          <p:cNvPicPr preferRelativeResize="0"/>
          <p:nvPr/>
        </p:nvPicPr>
        <p:blipFill rotWithShape="1">
          <a:blip r:embed="rId3">
            <a:alphaModFix/>
          </a:blip>
          <a:srcRect t="12841" b="9958"/>
          <a:stretch/>
        </p:blipFill>
        <p:spPr>
          <a:xfrm>
            <a:off x="601833" y="983100"/>
            <a:ext cx="3196250" cy="329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未提供說明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48" y="983100"/>
            <a:ext cx="2107329" cy="15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未提供說明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47" y="2692611"/>
            <a:ext cx="2107329" cy="15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未提供說明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64" y="983100"/>
            <a:ext cx="2467506" cy="329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2"/>
          <p:cNvSpPr txBox="1">
            <a:spLocks noGrp="1"/>
          </p:cNvSpPr>
          <p:nvPr>
            <p:ph type="subTitle" idx="1"/>
          </p:nvPr>
        </p:nvSpPr>
        <p:spPr>
          <a:xfrm>
            <a:off x="557832" y="1989844"/>
            <a:ext cx="3259425" cy="150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經過這次的寶貴經驗，讓我瞭解</a:t>
            </a:r>
            <a:r>
              <a:rPr lang="zh-TW" sz="16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電的知識</a:t>
            </a: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和</a:t>
            </a:r>
            <a:r>
              <a:rPr lang="zh-TW" sz="16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環保觀念</a:t>
            </a:r>
            <a:r>
              <a:rPr lang="zh-TW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的重要性,期待未來能把我學到的知識運用到日常生活中。</a:t>
            </a: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88" name="Google Shape;1088;p1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築夢心得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27" name="Picture 3" descr="C:\Users\GIGABYTE\Desktop\2023-莊宇諾-麥哲倫\379640210_341026735046031_1128538265338856967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3854" r="7717" b="2929"/>
          <a:stretch/>
        </p:blipFill>
        <p:spPr bwMode="auto">
          <a:xfrm rot="10800000">
            <a:off x="4277818" y="1404861"/>
            <a:ext cx="4154981" cy="32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all City Minitheme by Slidesgo">
  <a:themeElements>
    <a:clrScheme name="Simple Light">
      <a:dk1>
        <a:srgbClr val="50380B"/>
      </a:dk1>
      <a:lt1>
        <a:srgbClr val="FAF4E6"/>
      </a:lt1>
      <a:dk2>
        <a:srgbClr val="B0AF9D"/>
      </a:dk2>
      <a:lt2>
        <a:srgbClr val="AAE5EA"/>
      </a:lt2>
      <a:accent1>
        <a:srgbClr val="FCB282"/>
      </a:accent1>
      <a:accent2>
        <a:srgbClr val="FFC8BB"/>
      </a:accent2>
      <a:accent3>
        <a:srgbClr val="68899A"/>
      </a:accent3>
      <a:accent4>
        <a:srgbClr val="EECF95"/>
      </a:accent4>
      <a:accent5>
        <a:srgbClr val="D39A81"/>
      </a:accent5>
      <a:accent6>
        <a:srgbClr val="FFFFFF"/>
      </a:accent6>
      <a:hlink>
        <a:srgbClr val="5038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656</Words>
  <Application>Microsoft Office PowerPoint</Application>
  <PresentationFormat>如螢幕大小 (16:9)</PresentationFormat>
  <Paragraphs>73</Paragraphs>
  <Slides>11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Small City Minitheme by Slidesgo</vt:lpstr>
      <vt:lpstr>環保紅綠燈</vt:lpstr>
      <vt:lpstr>目錄</vt:lpstr>
      <vt:lpstr>製作動機</vt:lpstr>
      <vt:lpstr>材料與 草稿圖</vt:lpstr>
      <vt:lpstr>製作過程</vt:lpstr>
      <vt:lpstr>遇到的難題1/2</vt:lpstr>
      <vt:lpstr>遇到的難題3/4</vt:lpstr>
      <vt:lpstr>成果展示</vt:lpstr>
      <vt:lpstr>築夢心得</vt:lpstr>
      <vt:lpstr>世界上第一個紅綠燈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環保紅綠燈</dc:title>
  <cp:lastModifiedBy>scienceenjoy@gmail.com</cp:lastModifiedBy>
  <cp:revision>10</cp:revision>
  <dcterms:modified xsi:type="dcterms:W3CDTF">2023-09-24T13:19:28Z</dcterms:modified>
</cp:coreProperties>
</file>