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76" r:id="rId6"/>
    <p:sldId id="260" r:id="rId7"/>
    <p:sldId id="262" r:id="rId8"/>
    <p:sldId id="264" r:id="rId9"/>
    <p:sldId id="266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7" r:id="rId21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8610" autoAdjust="0"/>
    <p:restoredTop sz="94660"/>
  </p:normalViewPr>
  <p:slideViewPr>
    <p:cSldViewPr>
      <p:cViewPr>
        <p:scale>
          <a:sx n="50" d="100"/>
          <a:sy n="50" d="100"/>
        </p:scale>
        <p:origin x="-1624" y="-3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C22B3A-E56D-4071-80F3-8C820681F831}" type="datetimeFigureOut">
              <a:rPr lang="zh-TW" altLang="en-US" smtClean="0"/>
              <a:pPr/>
              <a:t>2014/8/25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651A5F-D746-4B31-8C4A-4E81883F94D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51A5F-D746-4B31-8C4A-4E81883F94D2}" type="slidenum">
              <a:rPr lang="zh-TW" altLang="en-US" smtClean="0"/>
              <a:pPr/>
              <a:t>1</a:t>
            </a:fld>
            <a:endParaRPr lang="zh-TW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標題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22" name="副標題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20726DF-1D21-4CE8-AFFD-C885ABD9003A}" type="datetimeFigureOut">
              <a:rPr lang="zh-TW" altLang="en-US" smtClean="0"/>
              <a:pPr/>
              <a:t>2014/8/25</a:t>
            </a:fld>
            <a:endParaRPr lang="zh-TW" altLang="en-US"/>
          </a:p>
        </p:txBody>
      </p:sp>
      <p:sp>
        <p:nvSpPr>
          <p:cNvPr id="20" name="頁尾版面配置區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FC731BF-8738-4547-B642-BE6B1EEC7195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橢圓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20726DF-1D21-4CE8-AFFD-C885ABD9003A}" type="datetimeFigureOut">
              <a:rPr lang="zh-TW" altLang="en-US" smtClean="0"/>
              <a:pPr/>
              <a:t>2014/8/25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FC731BF-8738-4547-B642-BE6B1EEC719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20726DF-1D21-4CE8-AFFD-C885ABD9003A}" type="datetimeFigureOut">
              <a:rPr lang="zh-TW" altLang="en-US" smtClean="0"/>
              <a:pPr/>
              <a:t>2014/8/25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FC731BF-8738-4547-B642-BE6B1EEC719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20726DF-1D21-4CE8-AFFD-C885ABD9003A}" type="datetimeFigureOut">
              <a:rPr lang="zh-TW" altLang="en-US" smtClean="0"/>
              <a:pPr/>
              <a:t>2014/8/25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FC731BF-8738-4547-B642-BE6B1EEC719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20726DF-1D21-4CE8-AFFD-C885ABD9003A}" type="datetimeFigureOut">
              <a:rPr lang="zh-TW" altLang="en-US" smtClean="0"/>
              <a:pPr/>
              <a:t>2014/8/25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FC731BF-8738-4547-B642-BE6B1EEC7195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0" name="矩形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橢圓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橢圓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20726DF-1D21-4CE8-AFFD-C885ABD9003A}" type="datetimeFigureOut">
              <a:rPr lang="zh-TW" altLang="en-US" smtClean="0"/>
              <a:pPr/>
              <a:t>2014/8/25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FC731BF-8738-4547-B642-BE6B1EEC719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20726DF-1D21-4CE8-AFFD-C885ABD9003A}" type="datetimeFigureOut">
              <a:rPr lang="zh-TW" altLang="en-US" smtClean="0"/>
              <a:pPr/>
              <a:t>2014/8/25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FC731BF-8738-4547-B642-BE6B1EEC719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20726DF-1D21-4CE8-AFFD-C885ABD9003A}" type="datetimeFigureOut">
              <a:rPr lang="zh-TW" altLang="en-US" smtClean="0"/>
              <a:pPr/>
              <a:t>2014/8/25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FC731BF-8738-4547-B642-BE6B1EEC719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20726DF-1D21-4CE8-AFFD-C885ABD9003A}" type="datetimeFigureOut">
              <a:rPr lang="zh-TW" altLang="en-US" smtClean="0"/>
              <a:pPr/>
              <a:t>2014/8/25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FC731BF-8738-4547-B642-BE6B1EEC7195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6" name="矩形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20726DF-1D21-4CE8-AFFD-C885ABD9003A}" type="datetimeFigureOut">
              <a:rPr lang="zh-TW" altLang="en-US" smtClean="0"/>
              <a:pPr/>
              <a:t>2014/8/25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FC731BF-8738-4547-B642-BE6B1EEC719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20726DF-1D21-4CE8-AFFD-C885ABD9003A}" type="datetimeFigureOut">
              <a:rPr lang="zh-TW" altLang="en-US" smtClean="0"/>
              <a:pPr/>
              <a:t>2014/8/25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FC731BF-8738-4547-B642-BE6B1EEC7195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  <p:sp>
        <p:nvSpPr>
          <p:cNvPr id="9" name="流程圖: 程序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流程圖: 程序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圓形圖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橢圓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甜甜圈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矩形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標題版面配置區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9" name="文字版面配置區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24" name="日期版面配置區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620726DF-1D21-4CE8-AFFD-C885ABD9003A}" type="datetimeFigureOut">
              <a:rPr lang="zh-TW" altLang="en-US" smtClean="0"/>
              <a:pPr/>
              <a:t>2014/8/25</a:t>
            </a:fld>
            <a:endParaRPr lang="zh-TW" altLang="en-US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zh-TW" altLang="en-US"/>
          </a:p>
        </p:txBody>
      </p:sp>
      <p:sp>
        <p:nvSpPr>
          <p:cNvPr id="22" name="投影片編號版面配置區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6FC731BF-8738-4547-B642-BE6B1EEC7195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5" name="矩形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428728" y="214290"/>
            <a:ext cx="7715272" cy="1143008"/>
          </a:xfrm>
        </p:spPr>
        <p:txBody>
          <a:bodyPr>
            <a:noAutofit/>
          </a:bodyPr>
          <a:lstStyle/>
          <a:p>
            <a:r>
              <a:rPr lang="en-US" altLang="zh-TW" sz="3600" dirty="0" smtClean="0">
                <a:solidFill>
                  <a:srgbClr val="7030A0"/>
                </a:solidFill>
              </a:rPr>
              <a:t/>
            </a:r>
            <a:br>
              <a:rPr lang="en-US" altLang="zh-TW" sz="3600" dirty="0" smtClean="0">
                <a:solidFill>
                  <a:srgbClr val="7030A0"/>
                </a:solidFill>
              </a:rPr>
            </a:br>
            <a:r>
              <a:rPr lang="en-US" altLang="zh-TW" sz="3600" dirty="0" smtClean="0">
                <a:solidFill>
                  <a:srgbClr val="7030A0"/>
                </a:solidFill>
              </a:rPr>
              <a:t/>
            </a:r>
            <a:br>
              <a:rPr lang="en-US" altLang="zh-TW" sz="3600" dirty="0" smtClean="0">
                <a:solidFill>
                  <a:srgbClr val="7030A0"/>
                </a:solidFill>
              </a:rPr>
            </a:br>
            <a:r>
              <a:rPr lang="en-US" altLang="zh-TW" sz="3600" dirty="0" smtClean="0">
                <a:solidFill>
                  <a:srgbClr val="7030A0"/>
                </a:solidFill>
              </a:rPr>
              <a:t/>
            </a:r>
            <a:br>
              <a:rPr lang="en-US" altLang="zh-TW" sz="3600" dirty="0" smtClean="0">
                <a:solidFill>
                  <a:srgbClr val="7030A0"/>
                </a:solidFill>
              </a:rPr>
            </a:br>
            <a:r>
              <a:rPr lang="en-US" altLang="zh-TW" sz="3600" dirty="0" smtClean="0">
                <a:solidFill>
                  <a:srgbClr val="7030A0"/>
                </a:solidFill>
              </a:rPr>
              <a:t/>
            </a:r>
            <a:br>
              <a:rPr lang="en-US" altLang="zh-TW" sz="3600" dirty="0" smtClean="0">
                <a:solidFill>
                  <a:srgbClr val="7030A0"/>
                </a:solidFill>
              </a:rPr>
            </a:br>
            <a:r>
              <a:rPr lang="en-US" altLang="zh-TW" sz="3600" dirty="0" smtClean="0">
                <a:solidFill>
                  <a:srgbClr val="7030A0"/>
                </a:solidFill>
              </a:rPr>
              <a:t/>
            </a:r>
            <a:br>
              <a:rPr lang="en-US" altLang="zh-TW" sz="3600" dirty="0" smtClean="0">
                <a:solidFill>
                  <a:srgbClr val="7030A0"/>
                </a:solidFill>
              </a:rPr>
            </a:br>
            <a:r>
              <a:rPr lang="en-US" altLang="zh-TW" sz="3600" dirty="0" smtClean="0">
                <a:solidFill>
                  <a:srgbClr val="7030A0"/>
                </a:solidFill>
              </a:rPr>
              <a:t>2014</a:t>
            </a:r>
            <a:r>
              <a:rPr lang="zh-TW" altLang="en-US" sz="3600" dirty="0" smtClean="0">
                <a:solidFill>
                  <a:srgbClr val="7030A0"/>
                </a:solidFill>
              </a:rPr>
              <a:t>年   麥哲倫探索築夢計畫</a:t>
            </a:r>
            <a:br>
              <a:rPr lang="zh-TW" altLang="en-US" sz="3600" dirty="0" smtClean="0">
                <a:solidFill>
                  <a:srgbClr val="7030A0"/>
                </a:solidFill>
              </a:rPr>
            </a:br>
            <a:r>
              <a:rPr lang="zh-TW" altLang="en-US" sz="3600" dirty="0" smtClean="0">
                <a:solidFill>
                  <a:srgbClr val="7030A0"/>
                </a:solidFill>
              </a:rPr>
              <a:t>                我是自行車手</a:t>
            </a:r>
            <a:endParaRPr lang="zh-TW" altLang="en-US" sz="3600" dirty="0">
              <a:solidFill>
                <a:srgbClr val="7030A0"/>
              </a:solidFill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50176"/>
          </a:xfrm>
        </p:spPr>
        <p:txBody>
          <a:bodyPr>
            <a:normAutofit fontScale="32500" lnSpcReduction="20000"/>
          </a:bodyPr>
          <a:lstStyle/>
          <a:p>
            <a:endParaRPr lang="zh-TW" altLang="en-US" dirty="0"/>
          </a:p>
        </p:txBody>
      </p:sp>
      <p:pic>
        <p:nvPicPr>
          <p:cNvPr id="1026" name="Picture 2" descr="D:\皓臣\IMG_13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1357298"/>
            <a:ext cx="7715304" cy="52864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098" name="Picture 2" descr="D:\皓臣\IMG_13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357298"/>
            <a:ext cx="8001056" cy="5286412"/>
          </a:xfrm>
          <a:prstGeom prst="rect">
            <a:avLst/>
          </a:prstGeom>
          <a:noFill/>
        </p:spPr>
      </p:pic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>
          <a:xfrm>
            <a:off x="2578392" y="428604"/>
            <a:ext cx="6400800" cy="642942"/>
          </a:xfrm>
        </p:spPr>
        <p:txBody>
          <a:bodyPr>
            <a:normAutofit/>
          </a:bodyPr>
          <a:lstStyle/>
          <a:p>
            <a:r>
              <a:rPr lang="zh-TW" altLang="en-US" sz="3600" dirty="0" smtClean="0"/>
              <a:t>繼續前進</a:t>
            </a:r>
            <a:r>
              <a:rPr lang="en-US" altLang="zh-TW" sz="3600" dirty="0" smtClean="0"/>
              <a:t>GO</a:t>
            </a:r>
            <a:r>
              <a:rPr lang="zh-TW" altLang="en-US" sz="3600" dirty="0" smtClean="0"/>
              <a:t> </a:t>
            </a:r>
            <a:r>
              <a:rPr lang="en-US" altLang="zh-TW" sz="3600" dirty="0" smtClean="0"/>
              <a:t>GO </a:t>
            </a:r>
            <a:r>
              <a:rPr lang="en-US" altLang="zh-TW" sz="3600" dirty="0" err="1" smtClean="0"/>
              <a:t>GO</a:t>
            </a:r>
            <a:r>
              <a:rPr lang="en-US" altLang="zh-TW" sz="3600" dirty="0" smtClean="0"/>
              <a:t> !</a:t>
            </a:r>
            <a:endParaRPr lang="zh-TW" alt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571604" y="0"/>
            <a:ext cx="7407588" cy="1357298"/>
          </a:xfrm>
        </p:spPr>
        <p:txBody>
          <a:bodyPr>
            <a:normAutofit/>
          </a:bodyPr>
          <a:lstStyle/>
          <a:p>
            <a:r>
              <a:rPr lang="zh-TW" altLang="en-US" sz="3600" dirty="0" smtClean="0"/>
              <a:t>終於到了瑞穗</a:t>
            </a:r>
            <a:r>
              <a:rPr lang="en-US" altLang="zh-TW" sz="3600" dirty="0" smtClean="0"/>
              <a:t>,</a:t>
            </a:r>
            <a:r>
              <a:rPr lang="zh-TW" altLang="en-US" sz="3600" dirty="0" smtClean="0"/>
              <a:t>我們晒的像木碳了</a:t>
            </a:r>
            <a:endParaRPr lang="zh-TW" altLang="en-US" sz="3600" dirty="0"/>
          </a:p>
        </p:txBody>
      </p:sp>
      <p:pic>
        <p:nvPicPr>
          <p:cNvPr id="5123" name="Picture 3" descr="D:\皓臣\IMG_13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643050"/>
            <a:ext cx="8429652" cy="50720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357422" y="142852"/>
            <a:ext cx="6400800" cy="928694"/>
          </a:xfrm>
        </p:spPr>
        <p:txBody>
          <a:bodyPr>
            <a:normAutofit/>
          </a:bodyPr>
          <a:lstStyle/>
          <a:p>
            <a:pPr algn="ctr"/>
            <a:r>
              <a:rPr lang="zh-TW" altLang="en-US" sz="3600" dirty="0" smtClean="0"/>
              <a:t>今晚住虎</a:t>
            </a:r>
            <a:r>
              <a:rPr lang="zh-TW" altLang="en-US" sz="3600" smtClean="0"/>
              <a:t>爺溫泉會館</a:t>
            </a:r>
            <a:r>
              <a:rPr lang="en-US" altLang="zh-TW" sz="3600" smtClean="0"/>
              <a:t>,</a:t>
            </a:r>
            <a:r>
              <a:rPr lang="zh-TW" altLang="en-US" sz="3600" dirty="0" smtClean="0"/>
              <a:t>好美呀</a:t>
            </a:r>
            <a:r>
              <a:rPr lang="en-US" altLang="zh-TW" sz="3600" dirty="0" smtClean="0"/>
              <a:t>!</a:t>
            </a:r>
            <a:endParaRPr lang="zh-TW" altLang="en-US" sz="3600" dirty="0"/>
          </a:p>
        </p:txBody>
      </p:sp>
      <p:pic>
        <p:nvPicPr>
          <p:cNvPr id="6146" name="Picture 2" descr="D:\皓臣\IMG_13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142984"/>
            <a:ext cx="8215370" cy="55007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500298" y="0"/>
            <a:ext cx="6400800" cy="785794"/>
          </a:xfrm>
        </p:spPr>
        <p:txBody>
          <a:bodyPr>
            <a:normAutofit/>
          </a:bodyPr>
          <a:lstStyle/>
          <a:p>
            <a:r>
              <a:rPr lang="zh-TW" altLang="en-US" sz="3600" dirty="0" smtClean="0"/>
              <a:t>真的好累</a:t>
            </a:r>
            <a:r>
              <a:rPr lang="en-US" altLang="zh-TW" sz="3600" dirty="0" smtClean="0"/>
              <a:t>,</a:t>
            </a:r>
            <a:r>
              <a:rPr lang="zh-TW" altLang="en-US" sz="3600" dirty="0" smtClean="0"/>
              <a:t>趕快放鬆一下</a:t>
            </a:r>
            <a:endParaRPr lang="zh-TW" altLang="en-US" sz="3600" dirty="0"/>
          </a:p>
        </p:txBody>
      </p:sp>
      <p:pic>
        <p:nvPicPr>
          <p:cNvPr id="7170" name="Picture 2" descr="D:\皓臣\IMG_13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071546"/>
            <a:ext cx="8215370" cy="55721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578392" y="0"/>
            <a:ext cx="6400800" cy="1000108"/>
          </a:xfrm>
        </p:spPr>
        <p:txBody>
          <a:bodyPr>
            <a:normAutofit/>
          </a:bodyPr>
          <a:lstStyle/>
          <a:p>
            <a:r>
              <a:rPr lang="zh-TW" altLang="en-US" sz="3600" dirty="0" smtClean="0"/>
              <a:t>補充體力</a:t>
            </a:r>
            <a:endParaRPr lang="zh-TW" altLang="en-US" sz="3600" dirty="0"/>
          </a:p>
        </p:txBody>
      </p:sp>
      <p:pic>
        <p:nvPicPr>
          <p:cNvPr id="8194" name="Picture 2" descr="D:\皓臣\IMG_13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000108"/>
            <a:ext cx="8215370" cy="57150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357422" y="0"/>
            <a:ext cx="6621770" cy="1214422"/>
          </a:xfrm>
        </p:spPr>
        <p:txBody>
          <a:bodyPr>
            <a:normAutofit/>
          </a:bodyPr>
          <a:lstStyle/>
          <a:p>
            <a:r>
              <a:rPr lang="zh-TW" altLang="en-US" sz="3600" dirty="0" smtClean="0"/>
              <a:t>穗瑞牧場</a:t>
            </a:r>
            <a:endParaRPr lang="zh-TW" altLang="en-US" sz="3600" dirty="0"/>
          </a:p>
        </p:txBody>
      </p:sp>
      <p:pic>
        <p:nvPicPr>
          <p:cNvPr id="9218" name="Picture 2" descr="D:\皓臣\IMG_13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500174"/>
            <a:ext cx="8143932" cy="5143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285984" y="0"/>
            <a:ext cx="6858016" cy="928670"/>
          </a:xfrm>
        </p:spPr>
        <p:txBody>
          <a:bodyPr>
            <a:normAutofit/>
          </a:bodyPr>
          <a:lstStyle/>
          <a:p>
            <a:r>
              <a:rPr lang="zh-TW" altLang="en-US" sz="2800" dirty="0" smtClean="0"/>
              <a:t>第二天早上</a:t>
            </a:r>
            <a:r>
              <a:rPr lang="en-US" altLang="zh-TW" sz="2800" dirty="0" smtClean="0"/>
              <a:t>,</a:t>
            </a:r>
            <a:r>
              <a:rPr lang="zh-TW" altLang="en-US" sz="2800" dirty="0" smtClean="0"/>
              <a:t>爸爸說我們再騎回去</a:t>
            </a:r>
            <a:r>
              <a:rPr lang="en-US" altLang="zh-TW" sz="2800" dirty="0" smtClean="0"/>
              <a:t>,</a:t>
            </a:r>
            <a:r>
              <a:rPr lang="zh-TW" altLang="en-US" sz="3600" dirty="0" smtClean="0"/>
              <a:t>天呀</a:t>
            </a:r>
            <a:r>
              <a:rPr lang="en-US" altLang="zh-TW" sz="4000" dirty="0" smtClean="0"/>
              <a:t>~~</a:t>
            </a:r>
            <a:endParaRPr lang="zh-TW" altLang="en-US" sz="4000" dirty="0"/>
          </a:p>
        </p:txBody>
      </p:sp>
      <p:pic>
        <p:nvPicPr>
          <p:cNvPr id="10242" name="Picture 2" descr="D:\皓臣\IMG_13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071546"/>
            <a:ext cx="7715304" cy="56436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578392" y="285728"/>
            <a:ext cx="6400800" cy="1071570"/>
          </a:xfrm>
        </p:spPr>
        <p:txBody>
          <a:bodyPr>
            <a:normAutofit/>
          </a:bodyPr>
          <a:lstStyle/>
          <a:p>
            <a:r>
              <a:rPr lang="zh-TW" altLang="en-US" sz="3600" dirty="0" smtClean="0"/>
              <a:t>太陽好大</a:t>
            </a:r>
            <a:r>
              <a:rPr lang="en-US" altLang="zh-TW" sz="3600" dirty="0" smtClean="0"/>
              <a:t>,</a:t>
            </a:r>
            <a:r>
              <a:rPr lang="zh-TW" altLang="en-US" sz="3600" dirty="0" smtClean="0"/>
              <a:t>快受不了了</a:t>
            </a:r>
            <a:r>
              <a:rPr lang="en-US" altLang="zh-TW" sz="3600" dirty="0" smtClean="0"/>
              <a:t>,</a:t>
            </a:r>
            <a:r>
              <a:rPr lang="zh-TW" altLang="en-US" sz="3600" dirty="0" smtClean="0"/>
              <a:t>加油</a:t>
            </a:r>
            <a:r>
              <a:rPr lang="en-US" altLang="zh-TW" sz="3600" dirty="0" smtClean="0"/>
              <a:t>!</a:t>
            </a:r>
            <a:r>
              <a:rPr lang="zh-TW" altLang="en-US" sz="3600" dirty="0" smtClean="0"/>
              <a:t>快</a:t>
            </a:r>
            <a:endParaRPr lang="en-US" altLang="zh-TW" sz="3600" dirty="0" smtClean="0"/>
          </a:p>
          <a:p>
            <a:endParaRPr lang="en-US" altLang="zh-TW" sz="3600" dirty="0" smtClean="0"/>
          </a:p>
          <a:p>
            <a:r>
              <a:rPr lang="zh-TW" altLang="en-US" sz="3600" dirty="0" smtClean="0"/>
              <a:t>到家了</a:t>
            </a:r>
            <a:endParaRPr lang="zh-TW" altLang="en-US" sz="3600" dirty="0"/>
          </a:p>
        </p:txBody>
      </p:sp>
      <p:pic>
        <p:nvPicPr>
          <p:cNvPr id="11266" name="Picture 2" descr="D:\皓臣\IMG_13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285860"/>
            <a:ext cx="8072494" cy="5286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,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578392" y="285728"/>
            <a:ext cx="6400800" cy="1214446"/>
          </a:xfrm>
        </p:spPr>
        <p:txBody>
          <a:bodyPr>
            <a:normAutofit/>
          </a:bodyPr>
          <a:lstStyle/>
          <a:p>
            <a:pPr algn="ctr"/>
            <a:r>
              <a:rPr lang="zh-TW" altLang="en-US" sz="3600" dirty="0" smtClean="0"/>
              <a:t>終於到了甜密的家</a:t>
            </a:r>
            <a:r>
              <a:rPr lang="en-US" altLang="zh-TW" sz="4800" dirty="0" smtClean="0"/>
              <a:t>Yes!</a:t>
            </a:r>
            <a:endParaRPr lang="zh-TW" altLang="en-US" sz="4800" dirty="0"/>
          </a:p>
        </p:txBody>
      </p:sp>
      <p:pic>
        <p:nvPicPr>
          <p:cNvPr id="12290" name="Picture 2" descr="D:\皓臣\IMG_13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500174"/>
            <a:ext cx="7929618" cy="5214974"/>
          </a:xfrm>
          <a:prstGeom prst="rect">
            <a:avLst/>
          </a:prstGeom>
          <a:noFill/>
        </p:spPr>
      </p:pic>
      <p:sp>
        <p:nvSpPr>
          <p:cNvPr id="5" name="笑臉 4"/>
          <p:cNvSpPr/>
          <p:nvPr/>
        </p:nvSpPr>
        <p:spPr>
          <a:xfrm>
            <a:off x="2428860" y="428604"/>
            <a:ext cx="914400" cy="914400"/>
          </a:xfrm>
          <a:prstGeom prst="smileyFac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8596" y="1000108"/>
            <a:ext cx="8550596" cy="557216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zh-TW" altLang="en-US" dirty="0" smtClean="0"/>
              <a:t>這次的挑戰讓我身體變得更健康，我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和我弟弟的感情也變得非常好，真是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一舉數得；另外我們也過了不一樣的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父親節，騎車是一件很棒的戶外活動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578392" y="0"/>
            <a:ext cx="6400800" cy="714356"/>
          </a:xfrm>
        </p:spPr>
        <p:txBody>
          <a:bodyPr>
            <a:normAutofit/>
          </a:bodyPr>
          <a:lstStyle/>
          <a:p>
            <a:r>
              <a:rPr lang="zh-TW" altLang="en-US" sz="5400" dirty="0" smtClean="0"/>
              <a:t>感想：</a:t>
            </a:r>
            <a:endParaRPr lang="zh-TW" altLang="en-US" sz="5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296974"/>
          </a:xfrm>
        </p:spPr>
        <p:txBody>
          <a:bodyPr>
            <a:normAutofit fontScale="90000"/>
          </a:bodyPr>
          <a:lstStyle/>
          <a:p>
            <a:r>
              <a:rPr lang="zh-TW" altLang="en-US" sz="9800" dirty="0" smtClean="0">
                <a:solidFill>
                  <a:srgbClr val="7030A0"/>
                </a:solidFill>
              </a:rPr>
              <a:t>動機</a:t>
            </a:r>
            <a:r>
              <a:rPr lang="en-US" altLang="zh-TW" sz="9800" dirty="0" smtClean="0">
                <a:solidFill>
                  <a:srgbClr val="7030A0"/>
                </a:solidFill>
              </a:rPr>
              <a:t/>
            </a:r>
            <a:br>
              <a:rPr lang="en-US" altLang="zh-TW" sz="9800" dirty="0" smtClean="0">
                <a:solidFill>
                  <a:srgbClr val="7030A0"/>
                </a:solidFill>
              </a:rPr>
            </a:br>
            <a:r>
              <a:rPr lang="zh-TW" altLang="en-US" sz="3600" dirty="0" smtClean="0">
                <a:solidFill>
                  <a:srgbClr val="7030A0"/>
                </a:solidFill>
              </a:rPr>
              <a:t>          </a:t>
            </a:r>
            <a:endParaRPr lang="zh-TW" altLang="en-US" sz="3600" dirty="0">
              <a:solidFill>
                <a:srgbClr val="7030A0"/>
              </a:solidFill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1142976" y="1428736"/>
            <a:ext cx="7858148" cy="507209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zh-TW" altLang="en-US" sz="3600" dirty="0" smtClean="0"/>
              <a:t>因為我身體不好，所以我想趁著暑假</a:t>
            </a:r>
            <a:endParaRPr lang="en-US" altLang="zh-TW" sz="3600" dirty="0" smtClean="0"/>
          </a:p>
          <a:p>
            <a:pPr>
              <a:buNone/>
            </a:pPr>
            <a:endParaRPr lang="en-US" altLang="zh-TW" sz="3600" dirty="0" smtClean="0"/>
          </a:p>
          <a:p>
            <a:pPr>
              <a:buNone/>
            </a:pPr>
            <a:r>
              <a:rPr lang="zh-TW" altLang="en-US" sz="3600" dirty="0" smtClean="0"/>
              <a:t>來挑戰騎長距離的腳踏車，鍛鍊我的</a:t>
            </a:r>
            <a:endParaRPr lang="en-US" altLang="zh-TW" sz="3600" dirty="0" smtClean="0"/>
          </a:p>
          <a:p>
            <a:pPr>
              <a:buNone/>
            </a:pPr>
            <a:endParaRPr lang="en-US" altLang="zh-TW" sz="3600" dirty="0" smtClean="0"/>
          </a:p>
          <a:p>
            <a:pPr>
              <a:buNone/>
            </a:pPr>
            <a:r>
              <a:rPr lang="zh-TW" altLang="en-US" sz="3600" dirty="0" smtClean="0"/>
              <a:t>身體。</a:t>
            </a:r>
            <a:endParaRPr lang="en-US" altLang="zh-TW" sz="3600" dirty="0" smtClean="0"/>
          </a:p>
          <a:p>
            <a:pPr>
              <a:buNone/>
            </a:pPr>
            <a:endParaRPr lang="zh-TW" alt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體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578392" y="500042"/>
            <a:ext cx="6400800" cy="857256"/>
          </a:xfrm>
        </p:spPr>
        <p:txBody>
          <a:bodyPr>
            <a:normAutofit/>
          </a:bodyPr>
          <a:lstStyle/>
          <a:p>
            <a:r>
              <a:rPr lang="zh-TW" altLang="en-US" sz="3600" dirty="0" smtClean="0"/>
              <a:t>報告完畢</a:t>
            </a:r>
            <a:r>
              <a:rPr lang="en-US" altLang="zh-TW" sz="3600" dirty="0" smtClean="0"/>
              <a:t>,</a:t>
            </a:r>
            <a:r>
              <a:rPr lang="zh-TW" altLang="en-US" sz="3600" dirty="0" smtClean="0"/>
              <a:t>謝謝大家</a:t>
            </a:r>
            <a:r>
              <a:rPr lang="en-US" altLang="zh-TW" sz="3600" dirty="0" smtClean="0"/>
              <a:t>!</a:t>
            </a:r>
            <a:endParaRPr lang="zh-TW" altLang="en-US" sz="3600" dirty="0"/>
          </a:p>
        </p:txBody>
      </p:sp>
      <p:pic>
        <p:nvPicPr>
          <p:cNvPr id="1026" name="Picture 2" descr="D:\皓臣\IMG_13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571612"/>
            <a:ext cx="7858180" cy="50591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7" name="文字版面配置區 6"/>
          <p:cNvSpPr>
            <a:spLocks noGrp="1"/>
          </p:cNvSpPr>
          <p:nvPr>
            <p:ph type="body" idx="1"/>
          </p:nvPr>
        </p:nvSpPr>
        <p:spPr>
          <a:xfrm>
            <a:off x="2285984" y="142852"/>
            <a:ext cx="6858016" cy="1500198"/>
          </a:xfrm>
        </p:spPr>
        <p:txBody>
          <a:bodyPr anchor="ctr">
            <a:normAutofit/>
          </a:bodyPr>
          <a:lstStyle/>
          <a:p>
            <a:r>
              <a:rPr lang="zh-TW" altLang="en-US" sz="4400" dirty="0" smtClean="0">
                <a:solidFill>
                  <a:srgbClr val="7030A0"/>
                </a:solidFill>
              </a:rPr>
              <a:t>準備</a:t>
            </a:r>
            <a:r>
              <a:rPr lang="en-US" altLang="zh-TW" sz="4400" dirty="0" smtClean="0">
                <a:solidFill>
                  <a:srgbClr val="7030A0"/>
                </a:solidFill>
              </a:rPr>
              <a:t>:</a:t>
            </a:r>
            <a:r>
              <a:rPr lang="zh-TW" altLang="en-US" sz="4400" dirty="0" smtClean="0">
                <a:solidFill>
                  <a:srgbClr val="7030A0"/>
                </a:solidFill>
              </a:rPr>
              <a:t>安全帽、車褲、手套</a:t>
            </a:r>
            <a:endParaRPr lang="en-US" altLang="zh-TW" sz="4400" dirty="0" smtClean="0">
              <a:solidFill>
                <a:srgbClr val="7030A0"/>
              </a:solidFill>
            </a:endParaRPr>
          </a:p>
          <a:p>
            <a:endParaRPr lang="en-US" altLang="zh-TW" sz="4400" dirty="0" smtClean="0">
              <a:solidFill>
                <a:srgbClr val="7030A0"/>
              </a:solidFill>
            </a:endParaRPr>
          </a:p>
          <a:p>
            <a:r>
              <a:rPr lang="en-US" altLang="zh-TW" sz="4400" dirty="0" smtClean="0">
                <a:solidFill>
                  <a:srgbClr val="7030A0"/>
                </a:solidFill>
              </a:rPr>
              <a:t>‧‧‧‧‧‧</a:t>
            </a:r>
          </a:p>
        </p:txBody>
      </p:sp>
      <p:pic>
        <p:nvPicPr>
          <p:cNvPr id="2050" name="Picture 2" descr="D:\皓臣\IMG_13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785926"/>
            <a:ext cx="7582764" cy="468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225536"/>
          </a:xfrm>
        </p:spPr>
        <p:txBody>
          <a:bodyPr>
            <a:normAutofit/>
          </a:bodyPr>
          <a:lstStyle/>
          <a:p>
            <a:r>
              <a:rPr lang="zh-TW" altLang="en-US" sz="3600" dirty="0" smtClean="0">
                <a:solidFill>
                  <a:srgbClr val="7030A0"/>
                </a:solidFill>
              </a:rPr>
              <a:t>這是我們第一天要出發的照片 </a:t>
            </a:r>
            <a:r>
              <a:rPr lang="en-US" altLang="zh-TW" sz="3600" dirty="0" smtClean="0">
                <a:solidFill>
                  <a:srgbClr val="7030A0"/>
                </a:solidFill>
              </a:rPr>
              <a:t>(</a:t>
            </a:r>
            <a:r>
              <a:rPr lang="zh-TW" altLang="en-US" sz="3600" dirty="0" smtClean="0">
                <a:solidFill>
                  <a:srgbClr val="7030A0"/>
                </a:solidFill>
              </a:rPr>
              <a:t>太陽</a:t>
            </a:r>
            <a:r>
              <a:rPr lang="en-US" altLang="zh-TW" sz="3600" dirty="0" smtClean="0">
                <a:solidFill>
                  <a:srgbClr val="7030A0"/>
                </a:solidFill>
              </a:rPr>
              <a:t/>
            </a:r>
            <a:br>
              <a:rPr lang="en-US" altLang="zh-TW" sz="3600" dirty="0" smtClean="0">
                <a:solidFill>
                  <a:srgbClr val="7030A0"/>
                </a:solidFill>
              </a:rPr>
            </a:br>
            <a:r>
              <a:rPr lang="zh-TW" altLang="en-US" sz="3600" dirty="0" smtClean="0">
                <a:solidFill>
                  <a:srgbClr val="7030A0"/>
                </a:solidFill>
              </a:rPr>
              <a:t>才剛出來</a:t>
            </a:r>
            <a:r>
              <a:rPr lang="en-US" altLang="zh-TW" sz="3600" dirty="0" smtClean="0">
                <a:solidFill>
                  <a:srgbClr val="7030A0"/>
                </a:solidFill>
              </a:rPr>
              <a:t>)</a:t>
            </a:r>
            <a:endParaRPr lang="zh-TW" altLang="en-US" sz="3600" dirty="0">
              <a:solidFill>
                <a:srgbClr val="7030A0"/>
              </a:solidFill>
            </a:endParaRPr>
          </a:p>
        </p:txBody>
      </p:sp>
      <p:pic>
        <p:nvPicPr>
          <p:cNvPr id="1026" name="Picture 2" descr="D:\皓臣\IMG_13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500174"/>
            <a:ext cx="7715336" cy="5166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向目標前進</a:t>
            </a:r>
            <a:endParaRPr lang="zh-TW" altLang="en-US" dirty="0"/>
          </a:p>
        </p:txBody>
      </p:sp>
      <p:pic>
        <p:nvPicPr>
          <p:cNvPr id="1026" name="Picture 2" descr="D:\皓臣\IMG_13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571612"/>
            <a:ext cx="7715304" cy="49815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/>
              <a:t>我們有經過吉安、壽豐、鳳林、萬榮、光復、瑞穗</a:t>
            </a:r>
            <a:endParaRPr lang="zh-TW" altLang="en-US" dirty="0"/>
          </a:p>
        </p:txBody>
      </p:sp>
      <p:pic>
        <p:nvPicPr>
          <p:cNvPr id="2050" name="Picture 2" descr="D:\皓臣\IMG_13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428736"/>
            <a:ext cx="7929618" cy="50006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654032"/>
          </a:xfrm>
        </p:spPr>
        <p:txBody>
          <a:bodyPr>
            <a:normAutofit/>
          </a:bodyPr>
          <a:lstStyle/>
          <a:p>
            <a:r>
              <a:rPr lang="zh-TW" altLang="en-US" sz="3600" dirty="0" smtClean="0">
                <a:solidFill>
                  <a:srgbClr val="7030A0"/>
                </a:solidFill>
              </a:rPr>
              <a:t>我們已經騎到志學站了，好棒</a:t>
            </a:r>
            <a:r>
              <a:rPr lang="en-US" altLang="zh-TW" sz="3600" dirty="0" smtClean="0">
                <a:solidFill>
                  <a:srgbClr val="7030A0"/>
                </a:solidFill>
              </a:rPr>
              <a:t>!</a:t>
            </a:r>
            <a:endParaRPr lang="zh-TW" altLang="en-US" sz="3600" dirty="0">
              <a:solidFill>
                <a:srgbClr val="7030A0"/>
              </a:solidFill>
            </a:endParaRPr>
          </a:p>
        </p:txBody>
      </p:sp>
      <p:pic>
        <p:nvPicPr>
          <p:cNvPr id="3" name="Picture 2" descr="D:\皓臣\IMG_13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428736"/>
            <a:ext cx="8072462" cy="51959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57290" y="285728"/>
            <a:ext cx="7786710" cy="72547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zh-TW" altLang="en-US" sz="3600" dirty="0" smtClean="0">
                <a:solidFill>
                  <a:srgbClr val="7030A0"/>
                </a:solidFill>
              </a:rPr>
              <a:t>這是我們在鳳林明新水果店喝檸檬汁</a:t>
            </a:r>
            <a:endParaRPr lang="zh-TW" altLang="en-US" sz="3600" dirty="0">
              <a:solidFill>
                <a:srgbClr val="7030A0"/>
              </a:solidFill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 smtClean="0"/>
          </a:p>
          <a:p>
            <a:endParaRPr lang="zh-TW" altLang="en-US" dirty="0" smtClean="0"/>
          </a:p>
          <a:p>
            <a:endParaRPr lang="zh-TW" altLang="en-US" dirty="0"/>
          </a:p>
        </p:txBody>
      </p:sp>
      <p:pic>
        <p:nvPicPr>
          <p:cNvPr id="2050" name="Picture 2" descr="D:\皓臣\IMG_13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357298"/>
            <a:ext cx="7929618" cy="5286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吃冰囉</a:t>
            </a:r>
            <a:endParaRPr lang="zh-TW" altLang="en-US" dirty="0"/>
          </a:p>
        </p:txBody>
      </p:sp>
      <p:pic>
        <p:nvPicPr>
          <p:cNvPr id="3074" name="Picture 2" descr="D:\皓臣\IMG_13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8686" y="1285860"/>
            <a:ext cx="7892470" cy="5357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夏至">
  <a:themeElements>
    <a:clrScheme name="夏至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夏至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夏至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488</TotalTime>
  <Words>184</Words>
  <Application>Microsoft Office PowerPoint</Application>
  <PresentationFormat>如螢幕大小 (4:3)</PresentationFormat>
  <Paragraphs>34</Paragraphs>
  <Slides>20</Slides>
  <Notes>1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20</vt:i4>
      </vt:variant>
    </vt:vector>
  </HeadingPairs>
  <TitlesOfParts>
    <vt:vector size="21" baseType="lpstr">
      <vt:lpstr>夏至</vt:lpstr>
      <vt:lpstr>     2014年   麥哲倫探索築夢計畫                 我是自行車手</vt:lpstr>
      <vt:lpstr>動機           </vt:lpstr>
      <vt:lpstr>投影片 3</vt:lpstr>
      <vt:lpstr>這是我們第一天要出發的照片 (太陽 才剛出來)</vt:lpstr>
      <vt:lpstr>向目標前進</vt:lpstr>
      <vt:lpstr>我們有經過吉安、壽豐、鳳林、萬榮、光復、瑞穗</vt:lpstr>
      <vt:lpstr>我們已經騎到志學站了，好棒!</vt:lpstr>
      <vt:lpstr>這是我們在鳳林明新水果店喝檸檬汁</vt:lpstr>
      <vt:lpstr>吃冰囉</vt:lpstr>
      <vt:lpstr>投影片 10</vt:lpstr>
      <vt:lpstr>投影片 11</vt:lpstr>
      <vt:lpstr>投影片 12</vt:lpstr>
      <vt:lpstr>投影片 13</vt:lpstr>
      <vt:lpstr>投影片 14</vt:lpstr>
      <vt:lpstr>投影片 15</vt:lpstr>
      <vt:lpstr>投影片 16</vt:lpstr>
      <vt:lpstr>投影片 17</vt:lpstr>
      <vt:lpstr>,</vt:lpstr>
      <vt:lpstr>這次的挑戰讓我身體變得更健康，我  和我弟弟的感情也變得非常好，真是  一舉數得；另外我們也過了不一樣的  父親節，騎車是一件很棒的戶外活動</vt:lpstr>
      <vt:lpstr>體</vt:lpstr>
    </vt:vector>
  </TitlesOfParts>
  <Company>玉兔１００年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豐收十月</dc:creator>
  <cp:lastModifiedBy>user7</cp:lastModifiedBy>
  <cp:revision>160</cp:revision>
  <dcterms:created xsi:type="dcterms:W3CDTF">2013-08-01T13:41:25Z</dcterms:created>
  <dcterms:modified xsi:type="dcterms:W3CDTF">2014-08-25T11:54:51Z</dcterms:modified>
</cp:coreProperties>
</file>