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59" r:id="rId6"/>
    <p:sldId id="260" r:id="rId7"/>
    <p:sldId id="262" r:id="rId8"/>
    <p:sldId id="264" r:id="rId9"/>
    <p:sldId id="263" r:id="rId10"/>
    <p:sldId id="268" r:id="rId11"/>
    <p:sldId id="265" r:id="rId12"/>
    <p:sldId id="269" r:id="rId13"/>
    <p:sldId id="266"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9" d="100"/>
          <a:sy n="109" d="100"/>
        </p:scale>
        <p:origin x="-594"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9/25/2019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9533300-31A6-A044-B26A-0BEFFC84A949}"/>
              </a:ext>
            </a:extLst>
          </p:cNvPr>
          <p:cNvSpPr>
            <a:spLocks noGrp="1"/>
          </p:cNvSpPr>
          <p:nvPr>
            <p:ph type="ctrTitle"/>
          </p:nvPr>
        </p:nvSpPr>
        <p:spPr>
          <a:xfrm>
            <a:off x="-4097027" y="2202406"/>
            <a:ext cx="11062281" cy="1333225"/>
          </a:xfrm>
        </p:spPr>
        <p:txBody>
          <a:bodyPr/>
          <a:lstStyle/>
          <a:p>
            <a:r>
              <a:rPr lang="en-US" altLang="zh-TW"/>
              <a:t>0</a:t>
            </a:r>
            <a:r>
              <a:rPr lang="zh-TW" altLang="en-US"/>
              <a:t>元無限大</a:t>
            </a:r>
          </a:p>
        </p:txBody>
      </p:sp>
      <p:sp>
        <p:nvSpPr>
          <p:cNvPr id="3" name="副標題 2">
            <a:extLst>
              <a:ext uri="{FF2B5EF4-FFF2-40B4-BE49-F238E27FC236}">
                <a16:creationId xmlns="" xmlns:a16="http://schemas.microsoft.com/office/drawing/2014/main" id="{5D631067-C767-5F41-AD0E-10EC1168281C}"/>
              </a:ext>
            </a:extLst>
          </p:cNvPr>
          <p:cNvSpPr>
            <a:spLocks noGrp="1"/>
          </p:cNvSpPr>
          <p:nvPr>
            <p:ph type="subTitle" idx="1"/>
          </p:nvPr>
        </p:nvSpPr>
        <p:spPr>
          <a:xfrm>
            <a:off x="1066640" y="4249807"/>
            <a:ext cx="7848760" cy="2608193"/>
          </a:xfrm>
        </p:spPr>
        <p:txBody>
          <a:bodyPr>
            <a:noAutofit/>
          </a:bodyPr>
          <a:lstStyle/>
          <a:p>
            <a:r>
              <a:rPr lang="zh-TW" altLang="en-US" sz="5400" dirty="0"/>
              <a:t>六年仁班</a:t>
            </a:r>
            <a:endParaRPr lang="en-US" altLang="zh-TW" sz="5400" dirty="0"/>
          </a:p>
          <a:p>
            <a:r>
              <a:rPr lang="zh-TW" altLang="en-US" sz="5400" dirty="0"/>
              <a:t>陳亮縈 劉沛妤 張畯森</a:t>
            </a:r>
            <a:endParaRPr lang="en-US" altLang="zh-TW" sz="5400" dirty="0"/>
          </a:p>
          <a:p>
            <a:endParaRPr lang="en-US" altLang="zh-TW" sz="5400" dirty="0"/>
          </a:p>
        </p:txBody>
      </p:sp>
    </p:spTree>
    <p:extLst>
      <p:ext uri="{BB962C8B-B14F-4D97-AF65-F5344CB8AC3E}">
        <p14:creationId xmlns:p14="http://schemas.microsoft.com/office/powerpoint/2010/main" xmlns="" val="2561439311"/>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BCB0A9B-7B26-0E46-91E4-887AAB4ECD7C}"/>
              </a:ext>
            </a:extLst>
          </p:cNvPr>
          <p:cNvSpPr>
            <a:spLocks noGrp="1"/>
          </p:cNvSpPr>
          <p:nvPr>
            <p:ph type="title"/>
          </p:nvPr>
        </p:nvSpPr>
        <p:spPr/>
        <p:txBody>
          <a:bodyPr>
            <a:normAutofit/>
          </a:bodyPr>
          <a:lstStyle/>
          <a:p>
            <a:r>
              <a:rPr lang="zh-TW" altLang="en-US" sz="6000"/>
              <a:t>            發送物品</a:t>
            </a:r>
          </a:p>
        </p:txBody>
      </p:sp>
      <p:pic>
        <p:nvPicPr>
          <p:cNvPr id="4" name="圖片 4">
            <a:extLst>
              <a:ext uri="{FF2B5EF4-FFF2-40B4-BE49-F238E27FC236}">
                <a16:creationId xmlns="" xmlns:a16="http://schemas.microsoft.com/office/drawing/2014/main" id="{4299B6AD-3CB6-6D4E-94F2-8EC5BC37F15B}"/>
              </a:ext>
            </a:extLst>
          </p:cNvPr>
          <p:cNvPicPr>
            <a:picLocks noGrp="1" noChangeAspect="1"/>
          </p:cNvPicPr>
          <p:nvPr>
            <p:ph idx="1"/>
          </p:nvPr>
        </p:nvPicPr>
        <p:blipFill>
          <a:blip r:embed="rId2"/>
          <a:stretch>
            <a:fillRect/>
          </a:stretch>
        </p:blipFill>
        <p:spPr>
          <a:xfrm>
            <a:off x="-98961" y="2986882"/>
            <a:ext cx="4242351" cy="3881437"/>
          </a:xfrm>
          <a:prstGeom prst="rect">
            <a:avLst/>
          </a:prstGeom>
        </p:spPr>
      </p:pic>
      <p:pic>
        <p:nvPicPr>
          <p:cNvPr id="6" name="圖片 6">
            <a:extLst>
              <a:ext uri="{FF2B5EF4-FFF2-40B4-BE49-F238E27FC236}">
                <a16:creationId xmlns="" xmlns:a16="http://schemas.microsoft.com/office/drawing/2014/main" id="{C4F8C393-4812-4C4E-9F40-99CDDAB2A855}"/>
              </a:ext>
            </a:extLst>
          </p:cNvPr>
          <p:cNvPicPr>
            <a:picLocks noChangeAspect="1"/>
          </p:cNvPicPr>
          <p:nvPr/>
        </p:nvPicPr>
        <p:blipFill>
          <a:blip r:embed="rId3"/>
          <a:stretch>
            <a:fillRect/>
          </a:stretch>
        </p:blipFill>
        <p:spPr>
          <a:xfrm>
            <a:off x="4143390" y="2540000"/>
            <a:ext cx="6769539" cy="4367555"/>
          </a:xfrm>
          <a:prstGeom prst="rect">
            <a:avLst/>
          </a:prstGeom>
        </p:spPr>
      </p:pic>
      <p:pic>
        <p:nvPicPr>
          <p:cNvPr id="8" name="圖片 8">
            <a:extLst>
              <a:ext uri="{FF2B5EF4-FFF2-40B4-BE49-F238E27FC236}">
                <a16:creationId xmlns="" xmlns:a16="http://schemas.microsoft.com/office/drawing/2014/main" id="{697E1621-D33F-D54B-85DA-9BFA8A7FACCE}"/>
              </a:ext>
            </a:extLst>
          </p:cNvPr>
          <p:cNvPicPr>
            <a:picLocks noChangeAspect="1"/>
          </p:cNvPicPr>
          <p:nvPr/>
        </p:nvPicPr>
        <p:blipFill>
          <a:blip r:embed="rId4"/>
          <a:stretch>
            <a:fillRect/>
          </a:stretch>
        </p:blipFill>
        <p:spPr>
          <a:xfrm>
            <a:off x="-98962" y="0"/>
            <a:ext cx="3649189" cy="2986882"/>
          </a:xfrm>
          <a:prstGeom prst="rect">
            <a:avLst/>
          </a:prstGeom>
        </p:spPr>
      </p:pic>
      <p:pic>
        <p:nvPicPr>
          <p:cNvPr id="10" name="圖片 10">
            <a:extLst>
              <a:ext uri="{FF2B5EF4-FFF2-40B4-BE49-F238E27FC236}">
                <a16:creationId xmlns="" xmlns:a16="http://schemas.microsoft.com/office/drawing/2014/main" id="{A678BC97-97B2-3947-BEE5-F3C618E8F79F}"/>
              </a:ext>
            </a:extLst>
          </p:cNvPr>
          <p:cNvPicPr>
            <a:picLocks noChangeAspect="1"/>
          </p:cNvPicPr>
          <p:nvPr/>
        </p:nvPicPr>
        <p:blipFill>
          <a:blip r:embed="rId5"/>
          <a:stretch>
            <a:fillRect/>
          </a:stretch>
        </p:blipFill>
        <p:spPr>
          <a:xfrm>
            <a:off x="6681039" y="0"/>
            <a:ext cx="4231890" cy="2986882"/>
          </a:xfrm>
          <a:prstGeom prst="rect">
            <a:avLst/>
          </a:prstGeom>
        </p:spPr>
      </p:pic>
      <p:pic>
        <p:nvPicPr>
          <p:cNvPr id="12" name="圖片 12">
            <a:extLst>
              <a:ext uri="{FF2B5EF4-FFF2-40B4-BE49-F238E27FC236}">
                <a16:creationId xmlns="" xmlns:a16="http://schemas.microsoft.com/office/drawing/2014/main" id="{930410E9-0A16-5047-A829-E908AFF84329}"/>
              </a:ext>
            </a:extLst>
          </p:cNvPr>
          <p:cNvPicPr>
            <a:picLocks noChangeAspect="1"/>
          </p:cNvPicPr>
          <p:nvPr/>
        </p:nvPicPr>
        <p:blipFill>
          <a:blip r:embed="rId6"/>
          <a:stretch>
            <a:fillRect/>
          </a:stretch>
        </p:blipFill>
        <p:spPr>
          <a:xfrm>
            <a:off x="3083633" y="1439333"/>
            <a:ext cx="4064000" cy="5418667"/>
          </a:xfrm>
          <a:prstGeom prst="rect">
            <a:avLst/>
          </a:prstGeom>
        </p:spPr>
      </p:pic>
    </p:spTree>
    <p:extLst>
      <p:ext uri="{BB962C8B-B14F-4D97-AF65-F5344CB8AC3E}">
        <p14:creationId xmlns:p14="http://schemas.microsoft.com/office/powerpoint/2010/main" xmlns="" val="37059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65FAE04-3994-EA4E-839E-DD815D32E215}"/>
              </a:ext>
            </a:extLst>
          </p:cNvPr>
          <p:cNvSpPr>
            <a:spLocks noGrp="1"/>
          </p:cNvSpPr>
          <p:nvPr>
            <p:ph type="title"/>
          </p:nvPr>
        </p:nvSpPr>
        <p:spPr/>
        <p:txBody>
          <a:bodyPr>
            <a:normAutofit/>
          </a:bodyPr>
          <a:lstStyle/>
          <a:p>
            <a:r>
              <a:rPr lang="zh-TW" altLang="en-US" sz="6000"/>
              <a:t>               捐錢</a:t>
            </a:r>
          </a:p>
        </p:txBody>
      </p:sp>
      <p:sp>
        <p:nvSpPr>
          <p:cNvPr id="3" name="內容版面配置區 2">
            <a:extLst>
              <a:ext uri="{FF2B5EF4-FFF2-40B4-BE49-F238E27FC236}">
                <a16:creationId xmlns="" xmlns:a16="http://schemas.microsoft.com/office/drawing/2014/main" id="{86C1ADE4-046E-264F-875E-CED726B68557}"/>
              </a:ext>
            </a:extLst>
          </p:cNvPr>
          <p:cNvSpPr>
            <a:spLocks noGrp="1"/>
          </p:cNvSpPr>
          <p:nvPr>
            <p:ph idx="1"/>
          </p:nvPr>
        </p:nvSpPr>
        <p:spPr/>
        <p:txBody>
          <a:bodyPr>
            <a:normAutofit/>
          </a:bodyPr>
          <a:lstStyle/>
          <a:p>
            <a:r>
              <a:rPr lang="zh-TW" altLang="en-US" sz="3600"/>
              <a:t>我們利用放學時間到黑潮海洋基金會捐錢、參觀，我們總共捐了</a:t>
            </a:r>
            <a:r>
              <a:rPr lang="en-US" altLang="zh-TW" sz="3600"/>
              <a:t>806</a:t>
            </a:r>
            <a:r>
              <a:rPr lang="zh-TW" altLang="en-US" sz="3600"/>
              <a:t>元。</a:t>
            </a:r>
          </a:p>
        </p:txBody>
      </p:sp>
      <p:pic>
        <p:nvPicPr>
          <p:cNvPr id="4" name="圖片 4">
            <a:extLst>
              <a:ext uri="{FF2B5EF4-FFF2-40B4-BE49-F238E27FC236}">
                <a16:creationId xmlns="" xmlns:a16="http://schemas.microsoft.com/office/drawing/2014/main" id="{6E8C7C93-9306-A843-B6FD-E6782388FA6E}"/>
              </a:ext>
            </a:extLst>
          </p:cNvPr>
          <p:cNvPicPr>
            <a:picLocks noChangeAspect="1"/>
          </p:cNvPicPr>
          <p:nvPr/>
        </p:nvPicPr>
        <p:blipFill>
          <a:blip r:embed="rId2"/>
          <a:stretch>
            <a:fillRect/>
          </a:stretch>
        </p:blipFill>
        <p:spPr>
          <a:xfrm>
            <a:off x="312553" y="3376386"/>
            <a:ext cx="5983844" cy="3102429"/>
          </a:xfrm>
          <a:prstGeom prst="rect">
            <a:avLst/>
          </a:prstGeom>
        </p:spPr>
      </p:pic>
      <p:pic>
        <p:nvPicPr>
          <p:cNvPr id="6" name="圖片 6">
            <a:extLst>
              <a:ext uri="{FF2B5EF4-FFF2-40B4-BE49-F238E27FC236}">
                <a16:creationId xmlns="" xmlns:a16="http://schemas.microsoft.com/office/drawing/2014/main" id="{B1ADA897-2759-B242-8596-61C0F98C2BEB}"/>
              </a:ext>
            </a:extLst>
          </p:cNvPr>
          <p:cNvPicPr>
            <a:picLocks noChangeAspect="1"/>
          </p:cNvPicPr>
          <p:nvPr/>
        </p:nvPicPr>
        <p:blipFill>
          <a:blip r:embed="rId3"/>
          <a:stretch>
            <a:fillRect/>
          </a:stretch>
        </p:blipFill>
        <p:spPr>
          <a:xfrm>
            <a:off x="6296397" y="3429000"/>
            <a:ext cx="5467597" cy="3102429"/>
          </a:xfrm>
          <a:prstGeom prst="rect">
            <a:avLst/>
          </a:prstGeom>
        </p:spPr>
      </p:pic>
      <p:pic>
        <p:nvPicPr>
          <p:cNvPr id="8" name="圖片 8">
            <a:extLst>
              <a:ext uri="{FF2B5EF4-FFF2-40B4-BE49-F238E27FC236}">
                <a16:creationId xmlns="" xmlns:a16="http://schemas.microsoft.com/office/drawing/2014/main" id="{4C095ECF-ED0C-014A-95BC-7B1E150CC9E5}"/>
              </a:ext>
            </a:extLst>
          </p:cNvPr>
          <p:cNvPicPr>
            <a:picLocks noChangeAspect="1"/>
          </p:cNvPicPr>
          <p:nvPr/>
        </p:nvPicPr>
        <p:blipFill>
          <a:blip r:embed="rId4"/>
          <a:stretch>
            <a:fillRect/>
          </a:stretch>
        </p:blipFill>
        <p:spPr>
          <a:xfrm>
            <a:off x="9030195" y="100693"/>
            <a:ext cx="3449880" cy="2338614"/>
          </a:xfrm>
          <a:prstGeom prst="rect">
            <a:avLst/>
          </a:prstGeom>
        </p:spPr>
      </p:pic>
    </p:spTree>
    <p:extLst>
      <p:ext uri="{BB962C8B-B14F-4D97-AF65-F5344CB8AC3E}">
        <p14:creationId xmlns:p14="http://schemas.microsoft.com/office/powerpoint/2010/main" xmlns="" val="7007808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84179BBB-0373-D648-A7F3-71103309AF47}"/>
              </a:ext>
            </a:extLst>
          </p:cNvPr>
          <p:cNvSpPr>
            <a:spLocks noGrp="1"/>
          </p:cNvSpPr>
          <p:nvPr>
            <p:ph type="title"/>
          </p:nvPr>
        </p:nvSpPr>
        <p:spPr/>
        <p:txBody>
          <a:bodyPr/>
          <a:lstStyle/>
          <a:p>
            <a:r>
              <a:rPr lang="zh-TW" altLang="en-US"/>
              <a:t>    </a:t>
            </a:r>
            <a:r>
              <a:rPr lang="zh-TW" altLang="en-US" sz="4800"/>
              <a:t>                捐錢</a:t>
            </a:r>
          </a:p>
        </p:txBody>
      </p:sp>
      <p:pic>
        <p:nvPicPr>
          <p:cNvPr id="4" name="圖片 4">
            <a:extLst>
              <a:ext uri="{FF2B5EF4-FFF2-40B4-BE49-F238E27FC236}">
                <a16:creationId xmlns="" xmlns:a16="http://schemas.microsoft.com/office/drawing/2014/main" id="{91F4528C-A7F2-A941-B88A-3B3D1C68CAF3}"/>
              </a:ext>
            </a:extLst>
          </p:cNvPr>
          <p:cNvPicPr>
            <a:picLocks noGrp="1" noChangeAspect="1"/>
          </p:cNvPicPr>
          <p:nvPr>
            <p:ph idx="1"/>
          </p:nvPr>
        </p:nvPicPr>
        <p:blipFill>
          <a:blip r:embed="rId2"/>
          <a:stretch>
            <a:fillRect/>
          </a:stretch>
        </p:blipFill>
        <p:spPr>
          <a:xfrm>
            <a:off x="0" y="1628673"/>
            <a:ext cx="6900332" cy="3881437"/>
          </a:xfrm>
          <a:prstGeom prst="rect">
            <a:avLst/>
          </a:prstGeom>
        </p:spPr>
      </p:pic>
      <p:pic>
        <p:nvPicPr>
          <p:cNvPr id="6" name="圖片 6">
            <a:extLst>
              <a:ext uri="{FF2B5EF4-FFF2-40B4-BE49-F238E27FC236}">
                <a16:creationId xmlns="" xmlns:a16="http://schemas.microsoft.com/office/drawing/2014/main" id="{A49749C3-B362-694D-957F-1183DDBF7F78}"/>
              </a:ext>
            </a:extLst>
          </p:cNvPr>
          <p:cNvPicPr>
            <a:picLocks noChangeAspect="1"/>
          </p:cNvPicPr>
          <p:nvPr/>
        </p:nvPicPr>
        <p:blipFill>
          <a:blip r:embed="rId3"/>
          <a:stretch>
            <a:fillRect/>
          </a:stretch>
        </p:blipFill>
        <p:spPr>
          <a:xfrm>
            <a:off x="0" y="2286000"/>
            <a:ext cx="8128000" cy="4572000"/>
          </a:xfrm>
          <a:prstGeom prst="rect">
            <a:avLst/>
          </a:prstGeom>
        </p:spPr>
      </p:pic>
      <p:pic>
        <p:nvPicPr>
          <p:cNvPr id="8" name="圖片 8">
            <a:extLst>
              <a:ext uri="{FF2B5EF4-FFF2-40B4-BE49-F238E27FC236}">
                <a16:creationId xmlns="" xmlns:a16="http://schemas.microsoft.com/office/drawing/2014/main" id="{50C7848F-4D3A-304D-9467-24BD7BADBA59}"/>
              </a:ext>
            </a:extLst>
          </p:cNvPr>
          <p:cNvPicPr>
            <a:picLocks noChangeAspect="1"/>
          </p:cNvPicPr>
          <p:nvPr/>
        </p:nvPicPr>
        <p:blipFill>
          <a:blip r:embed="rId4"/>
          <a:stretch>
            <a:fillRect/>
          </a:stretch>
        </p:blipFill>
        <p:spPr>
          <a:xfrm>
            <a:off x="7911934" y="1439333"/>
            <a:ext cx="3048000" cy="5418667"/>
          </a:xfrm>
          <a:prstGeom prst="rect">
            <a:avLst/>
          </a:prstGeom>
        </p:spPr>
      </p:pic>
      <p:pic>
        <p:nvPicPr>
          <p:cNvPr id="10" name="圖片 10">
            <a:extLst>
              <a:ext uri="{FF2B5EF4-FFF2-40B4-BE49-F238E27FC236}">
                <a16:creationId xmlns="" xmlns:a16="http://schemas.microsoft.com/office/drawing/2014/main" id="{9D11AD32-ED75-B34F-ACE7-31291AC09487}"/>
              </a:ext>
            </a:extLst>
          </p:cNvPr>
          <p:cNvPicPr>
            <a:picLocks noChangeAspect="1"/>
          </p:cNvPicPr>
          <p:nvPr/>
        </p:nvPicPr>
        <p:blipFill>
          <a:blip r:embed="rId5"/>
          <a:stretch>
            <a:fillRect/>
          </a:stretch>
        </p:blipFill>
        <p:spPr>
          <a:xfrm>
            <a:off x="4280067" y="2286000"/>
            <a:ext cx="8128000" cy="4572000"/>
          </a:xfrm>
          <a:prstGeom prst="rect">
            <a:avLst/>
          </a:prstGeom>
        </p:spPr>
      </p:pic>
      <p:pic>
        <p:nvPicPr>
          <p:cNvPr id="12" name="圖片 12">
            <a:extLst>
              <a:ext uri="{FF2B5EF4-FFF2-40B4-BE49-F238E27FC236}">
                <a16:creationId xmlns="" xmlns:a16="http://schemas.microsoft.com/office/drawing/2014/main" id="{8929EBB5-FC00-A440-B5A3-A0BAFAB32128}"/>
              </a:ext>
            </a:extLst>
          </p:cNvPr>
          <p:cNvPicPr>
            <a:picLocks noChangeAspect="1"/>
          </p:cNvPicPr>
          <p:nvPr/>
        </p:nvPicPr>
        <p:blipFill>
          <a:blip r:embed="rId6"/>
          <a:stretch>
            <a:fillRect/>
          </a:stretch>
        </p:blipFill>
        <p:spPr>
          <a:xfrm>
            <a:off x="98961" y="2162527"/>
            <a:ext cx="8128000" cy="4572000"/>
          </a:xfrm>
          <a:prstGeom prst="rect">
            <a:avLst/>
          </a:prstGeom>
        </p:spPr>
      </p:pic>
    </p:spTree>
    <p:extLst>
      <p:ext uri="{BB962C8B-B14F-4D97-AF65-F5344CB8AC3E}">
        <p14:creationId xmlns:p14="http://schemas.microsoft.com/office/powerpoint/2010/main" xmlns="" val="77701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923D812-A6DE-2240-87B9-D85AA738B689}"/>
              </a:ext>
            </a:extLst>
          </p:cNvPr>
          <p:cNvSpPr>
            <a:spLocks noGrp="1"/>
          </p:cNvSpPr>
          <p:nvPr>
            <p:ph type="title"/>
          </p:nvPr>
        </p:nvSpPr>
        <p:spPr/>
        <p:txBody>
          <a:bodyPr>
            <a:normAutofit/>
          </a:bodyPr>
          <a:lstStyle/>
          <a:p>
            <a:r>
              <a:rPr lang="zh-TW" altLang="en-US" sz="6000"/>
              <a:t>               感想</a:t>
            </a:r>
          </a:p>
        </p:txBody>
      </p:sp>
      <p:sp>
        <p:nvSpPr>
          <p:cNvPr id="3" name="內容版面配置區 2">
            <a:extLst>
              <a:ext uri="{FF2B5EF4-FFF2-40B4-BE49-F238E27FC236}">
                <a16:creationId xmlns="" xmlns:a16="http://schemas.microsoft.com/office/drawing/2014/main" id="{10283036-CCC7-F34E-B556-E295118B5C9A}"/>
              </a:ext>
            </a:extLst>
          </p:cNvPr>
          <p:cNvSpPr>
            <a:spLocks noGrp="1"/>
          </p:cNvSpPr>
          <p:nvPr>
            <p:ph idx="1"/>
          </p:nvPr>
        </p:nvSpPr>
        <p:spPr>
          <a:xfrm>
            <a:off x="677334" y="1583377"/>
            <a:ext cx="9614614" cy="4457986"/>
          </a:xfrm>
        </p:spPr>
        <p:txBody>
          <a:bodyPr>
            <a:normAutofit/>
          </a:bodyPr>
          <a:lstStyle/>
          <a:p>
            <a:r>
              <a:rPr lang="zh-TW" altLang="en-US" sz="4000"/>
              <a:t>在這次的計畫中我們學到了很多，我們原本以為這個計畫很簡單就是東西賣一賣就好了，但是我們並沒有想到前置作業，所以我們光前置作業就花了很久的時間，做獎品是一個難題，要怎麼推銷也是個難題，但是我們終究還是克服了困難，完成了我們的夢想❤</a:t>
            </a:r>
          </a:p>
        </p:txBody>
      </p:sp>
    </p:spTree>
    <p:extLst>
      <p:ext uri="{BB962C8B-B14F-4D97-AF65-F5344CB8AC3E}">
        <p14:creationId xmlns:p14="http://schemas.microsoft.com/office/powerpoint/2010/main" xmlns="" val="2530429409"/>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3670BCE-6BA8-0146-906C-5C66FAFCAB4C}"/>
              </a:ext>
            </a:extLst>
          </p:cNvPr>
          <p:cNvSpPr>
            <a:spLocks noGrp="1"/>
          </p:cNvSpPr>
          <p:nvPr>
            <p:ph type="title"/>
          </p:nvPr>
        </p:nvSpPr>
        <p:spPr>
          <a:xfrm rot="11653484" flipV="1">
            <a:off x="251273" y="259096"/>
            <a:ext cx="10890188" cy="3403980"/>
          </a:xfrm>
        </p:spPr>
        <p:txBody>
          <a:bodyPr>
            <a:noAutofit/>
          </a:bodyPr>
          <a:lstStyle/>
          <a:p>
            <a:r>
              <a:rPr lang="zh-TW" altLang="en-US" sz="8000"/>
              <a:t>  謝謝大家的聆聽🙇‍♀️</a:t>
            </a:r>
            <a:endParaRPr lang="zh-TW" altLang="en-US" sz="9600"/>
          </a:p>
        </p:txBody>
      </p:sp>
    </p:spTree>
    <p:extLst>
      <p:ext uri="{BB962C8B-B14F-4D97-AF65-F5344CB8AC3E}">
        <p14:creationId xmlns:p14="http://schemas.microsoft.com/office/powerpoint/2010/main" xmlns="" val="218670570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BFDCD54-E757-1944-A6E0-D26D2E802C48}"/>
              </a:ext>
            </a:extLst>
          </p:cNvPr>
          <p:cNvSpPr>
            <a:spLocks noGrp="1"/>
          </p:cNvSpPr>
          <p:nvPr>
            <p:ph type="title"/>
          </p:nvPr>
        </p:nvSpPr>
        <p:spPr>
          <a:xfrm>
            <a:off x="-613844" y="602294"/>
            <a:ext cx="6372908" cy="1139772"/>
          </a:xfrm>
        </p:spPr>
        <p:txBody>
          <a:bodyPr>
            <a:noAutofit/>
          </a:bodyPr>
          <a:lstStyle/>
          <a:p>
            <a:r>
              <a:rPr lang="zh-TW" altLang="en-US" sz="4800" b="1" dirty="0">
                <a:solidFill>
                  <a:schemeClr val="accent2">
                    <a:lumMod val="75000"/>
                  </a:schemeClr>
                </a:solidFill>
              </a:rPr>
              <a:t>                          </a:t>
            </a:r>
            <a:r>
              <a:rPr lang="zh-TW" altLang="en-US" sz="4800" b="1" dirty="0" smtClean="0">
                <a:solidFill>
                  <a:schemeClr val="accent2">
                    <a:lumMod val="75000"/>
                  </a:schemeClr>
                </a:solidFill>
              </a:rPr>
              <a:t>大綱</a:t>
            </a:r>
            <a:endParaRPr lang="zh-TW" altLang="en-US" sz="4800" b="1" dirty="0">
              <a:solidFill>
                <a:schemeClr val="accent2">
                  <a:lumMod val="75000"/>
                </a:schemeClr>
              </a:solidFill>
            </a:endParaRPr>
          </a:p>
        </p:txBody>
      </p:sp>
      <p:sp>
        <p:nvSpPr>
          <p:cNvPr id="3" name="內容版面配置區 2">
            <a:extLst>
              <a:ext uri="{FF2B5EF4-FFF2-40B4-BE49-F238E27FC236}">
                <a16:creationId xmlns="" xmlns:a16="http://schemas.microsoft.com/office/drawing/2014/main" id="{6A6399A1-504A-1645-8E40-29C50438F441}"/>
              </a:ext>
            </a:extLst>
          </p:cNvPr>
          <p:cNvSpPr>
            <a:spLocks noGrp="1"/>
          </p:cNvSpPr>
          <p:nvPr>
            <p:ph idx="1"/>
          </p:nvPr>
        </p:nvSpPr>
        <p:spPr>
          <a:xfrm>
            <a:off x="677334" y="2160589"/>
            <a:ext cx="8596668" cy="3880773"/>
          </a:xfrm>
        </p:spPr>
        <p:txBody>
          <a:bodyPr>
            <a:normAutofit fontScale="77500" lnSpcReduction="20000"/>
          </a:bodyPr>
          <a:lstStyle/>
          <a:p>
            <a:pPr>
              <a:buFont typeface="+mj-lt"/>
              <a:buAutoNum type="arabicPeriod"/>
            </a:pPr>
            <a:r>
              <a:rPr lang="zh-TW" altLang="en-US" sz="4400" dirty="0"/>
              <a:t>動機</a:t>
            </a:r>
            <a:endParaRPr lang="en-US" altLang="zh-TW" sz="4400" dirty="0"/>
          </a:p>
          <a:p>
            <a:pPr>
              <a:buFont typeface="+mj-lt"/>
              <a:buAutoNum type="arabicPeriod"/>
            </a:pPr>
            <a:r>
              <a:rPr lang="zh-TW" altLang="en-US" sz="4400"/>
              <a:t>題目說明</a:t>
            </a:r>
            <a:endParaRPr lang="en-US" altLang="zh-TW" sz="4400"/>
          </a:p>
          <a:p>
            <a:pPr>
              <a:buFont typeface="+mj-lt"/>
              <a:buAutoNum type="arabicPeriod"/>
            </a:pPr>
            <a:r>
              <a:rPr lang="zh-TW" altLang="en-US" sz="4400" dirty="0"/>
              <a:t>製作材料</a:t>
            </a:r>
            <a:endParaRPr lang="en-US" altLang="zh-TW" sz="4400" dirty="0"/>
          </a:p>
          <a:p>
            <a:pPr>
              <a:buFont typeface="+mj-lt"/>
              <a:buAutoNum type="arabicPeriod"/>
            </a:pPr>
            <a:r>
              <a:rPr lang="zh-TW" altLang="en-US" sz="4400" dirty="0"/>
              <a:t>製作過程</a:t>
            </a:r>
            <a:endParaRPr lang="en-US" altLang="zh-TW" sz="4400" dirty="0"/>
          </a:p>
          <a:p>
            <a:pPr>
              <a:buFont typeface="+mj-lt"/>
              <a:buAutoNum type="arabicPeriod"/>
            </a:pPr>
            <a:r>
              <a:rPr lang="zh-TW" altLang="en-US" sz="4400" dirty="0"/>
              <a:t>發送物品</a:t>
            </a:r>
            <a:endParaRPr lang="en-US" altLang="zh-TW" sz="4400" dirty="0"/>
          </a:p>
          <a:p>
            <a:pPr>
              <a:buFont typeface="+mj-lt"/>
              <a:buAutoNum type="arabicPeriod"/>
            </a:pPr>
            <a:r>
              <a:rPr lang="zh-TW" altLang="en-US" sz="4400" dirty="0"/>
              <a:t>捐錢</a:t>
            </a:r>
            <a:endParaRPr lang="en-US" altLang="zh-TW" sz="4400" dirty="0"/>
          </a:p>
          <a:p>
            <a:pPr>
              <a:buFont typeface="+mj-lt"/>
              <a:buAutoNum type="arabicPeriod"/>
            </a:pPr>
            <a:r>
              <a:rPr lang="zh-TW" altLang="en-US" sz="4400" dirty="0"/>
              <a:t>心得</a:t>
            </a:r>
            <a:endParaRPr lang="en-US" altLang="zh-TW" sz="4400" dirty="0"/>
          </a:p>
          <a:p>
            <a:pPr>
              <a:buFont typeface="+mj-lt"/>
              <a:buAutoNum type="arabicPeriod"/>
            </a:pPr>
            <a:endParaRPr lang="en-US" altLang="zh-TW" sz="4400" dirty="0"/>
          </a:p>
          <a:p>
            <a:pPr>
              <a:buFont typeface="+mj-lt"/>
              <a:buAutoNum type="arabicPeriod"/>
            </a:pPr>
            <a:endParaRPr lang="zh-TW" altLang="en-US" sz="4400" dirty="0"/>
          </a:p>
        </p:txBody>
      </p:sp>
    </p:spTree>
    <p:extLst>
      <p:ext uri="{BB962C8B-B14F-4D97-AF65-F5344CB8AC3E}">
        <p14:creationId xmlns:p14="http://schemas.microsoft.com/office/powerpoint/2010/main" xmlns="" val="404458190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EBD8F41E-64DB-124E-B593-08154264F863}"/>
              </a:ext>
            </a:extLst>
          </p:cNvPr>
          <p:cNvSpPr>
            <a:spLocks noGrp="1"/>
          </p:cNvSpPr>
          <p:nvPr>
            <p:ph type="title"/>
          </p:nvPr>
        </p:nvSpPr>
        <p:spPr>
          <a:xfrm>
            <a:off x="1422644" y="609599"/>
            <a:ext cx="7851357" cy="1826603"/>
          </a:xfrm>
        </p:spPr>
        <p:txBody>
          <a:bodyPr>
            <a:normAutofit/>
          </a:bodyPr>
          <a:lstStyle/>
          <a:p>
            <a:r>
              <a:rPr lang="zh-TW" altLang="en-US" sz="5400"/>
              <a:t>               動機</a:t>
            </a:r>
          </a:p>
        </p:txBody>
      </p:sp>
      <p:sp>
        <p:nvSpPr>
          <p:cNvPr id="3" name="內容版面配置區 2">
            <a:extLst>
              <a:ext uri="{FF2B5EF4-FFF2-40B4-BE49-F238E27FC236}">
                <a16:creationId xmlns="" xmlns:a16="http://schemas.microsoft.com/office/drawing/2014/main" id="{CB09B635-BD01-934F-855A-43140CB9261B}"/>
              </a:ext>
            </a:extLst>
          </p:cNvPr>
          <p:cNvSpPr>
            <a:spLocks noGrp="1"/>
          </p:cNvSpPr>
          <p:nvPr>
            <p:ph idx="1"/>
          </p:nvPr>
        </p:nvSpPr>
        <p:spPr>
          <a:xfrm>
            <a:off x="677333" y="2160589"/>
            <a:ext cx="8596668" cy="3880773"/>
          </a:xfrm>
        </p:spPr>
        <p:txBody>
          <a:bodyPr>
            <a:normAutofit/>
          </a:bodyPr>
          <a:lstStyle/>
          <a:p>
            <a:pPr marL="0" indent="0">
              <a:buNone/>
            </a:pPr>
            <a:r>
              <a:rPr lang="zh-TW" altLang="en-US" sz="3200"/>
              <a:t>     我們會想做這個主題是因為我們想要讓大家知道生活中用過的物品也可以蒐集起來做成各式各樣的生活物品。重複利用也可以環保愛地球，</a:t>
            </a:r>
            <a:endParaRPr lang="en-US" altLang="zh-TW" sz="3200"/>
          </a:p>
          <a:p>
            <a:pPr marL="0" indent="0">
              <a:buNone/>
            </a:pPr>
            <a:endParaRPr lang="zh-TW" altLang="en-US" sz="3200"/>
          </a:p>
        </p:txBody>
      </p:sp>
    </p:spTree>
    <p:extLst>
      <p:ext uri="{BB962C8B-B14F-4D97-AF65-F5344CB8AC3E}">
        <p14:creationId xmlns:p14="http://schemas.microsoft.com/office/powerpoint/2010/main" xmlns="" val="36392552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81F3BFF-3EBB-1947-A005-A3440603772F}"/>
              </a:ext>
            </a:extLst>
          </p:cNvPr>
          <p:cNvSpPr>
            <a:spLocks noGrp="1"/>
          </p:cNvSpPr>
          <p:nvPr>
            <p:ph type="title"/>
          </p:nvPr>
        </p:nvSpPr>
        <p:spPr/>
        <p:txBody>
          <a:bodyPr>
            <a:normAutofit/>
          </a:bodyPr>
          <a:lstStyle/>
          <a:p>
            <a:r>
              <a:rPr lang="zh-TW" altLang="en-US" sz="6000"/>
              <a:t>            題目說明</a:t>
            </a:r>
          </a:p>
        </p:txBody>
      </p:sp>
      <p:sp>
        <p:nvSpPr>
          <p:cNvPr id="3" name="內容版面配置區 2">
            <a:extLst>
              <a:ext uri="{FF2B5EF4-FFF2-40B4-BE49-F238E27FC236}">
                <a16:creationId xmlns="" xmlns:a16="http://schemas.microsoft.com/office/drawing/2014/main" id="{F16C09F0-55A5-2842-9930-62D15C99B64F}"/>
              </a:ext>
            </a:extLst>
          </p:cNvPr>
          <p:cNvSpPr>
            <a:spLocks noGrp="1"/>
          </p:cNvSpPr>
          <p:nvPr>
            <p:ph idx="1"/>
          </p:nvPr>
        </p:nvSpPr>
        <p:spPr>
          <a:xfrm>
            <a:off x="677334" y="2160588"/>
            <a:ext cx="9033218" cy="4457431"/>
          </a:xfrm>
        </p:spPr>
        <p:txBody>
          <a:bodyPr>
            <a:normAutofit/>
          </a:bodyPr>
          <a:lstStyle/>
          <a:p>
            <a:pPr marL="0" indent="0">
              <a:buNone/>
            </a:pPr>
            <a:r>
              <a:rPr lang="en-US" altLang="zh-TW" sz="4000"/>
              <a:t>0</a:t>
            </a:r>
            <a:r>
              <a:rPr lang="zh-TW" altLang="en-US" sz="4000"/>
              <a:t>元無限大的</a:t>
            </a:r>
            <a:r>
              <a:rPr lang="en-US" altLang="zh-TW" sz="4000"/>
              <a:t>0</a:t>
            </a:r>
            <a:r>
              <a:rPr lang="zh-TW" altLang="en-US" sz="4000"/>
              <a:t>元是指撿來的垃圾，無限大是指把垃圾變成有用的東西，我們是想說明如果有心就可以把這些一次性的東西變成生活中的物品</a:t>
            </a:r>
          </a:p>
        </p:txBody>
      </p:sp>
    </p:spTree>
    <p:extLst>
      <p:ext uri="{BB962C8B-B14F-4D97-AF65-F5344CB8AC3E}">
        <p14:creationId xmlns:p14="http://schemas.microsoft.com/office/powerpoint/2010/main" xmlns="" val="100342892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5811EEB-50F7-4C45-ACAF-091B2CEC7139}"/>
              </a:ext>
            </a:extLst>
          </p:cNvPr>
          <p:cNvSpPr>
            <a:spLocks noGrp="1"/>
          </p:cNvSpPr>
          <p:nvPr>
            <p:ph type="title"/>
          </p:nvPr>
        </p:nvSpPr>
        <p:spPr>
          <a:xfrm>
            <a:off x="775026" y="278353"/>
            <a:ext cx="8596668" cy="1320800"/>
          </a:xfrm>
        </p:spPr>
        <p:txBody>
          <a:bodyPr/>
          <a:lstStyle/>
          <a:p>
            <a:r>
              <a:rPr lang="zh-TW" altLang="en-US">
                <a:solidFill>
                  <a:srgbClr val="00B0F0"/>
                </a:solidFill>
              </a:rPr>
              <a:t>                    </a:t>
            </a:r>
            <a:r>
              <a:rPr lang="zh-TW" altLang="en-US" sz="6000">
                <a:solidFill>
                  <a:srgbClr val="00B0F0"/>
                </a:solidFill>
              </a:rPr>
              <a:t>製作材料</a:t>
            </a:r>
            <a:endParaRPr lang="zh-TW" altLang="en-US">
              <a:solidFill>
                <a:srgbClr val="00B0F0"/>
              </a:solidFill>
            </a:endParaRPr>
          </a:p>
        </p:txBody>
      </p:sp>
      <p:sp>
        <p:nvSpPr>
          <p:cNvPr id="3" name="內容版面配置區 2">
            <a:extLst>
              <a:ext uri="{FF2B5EF4-FFF2-40B4-BE49-F238E27FC236}">
                <a16:creationId xmlns="" xmlns:a16="http://schemas.microsoft.com/office/drawing/2014/main" id="{A9D5A2EF-852C-2F40-B23B-66F07EFBBFD8}"/>
              </a:ext>
            </a:extLst>
          </p:cNvPr>
          <p:cNvSpPr>
            <a:spLocks noGrp="1"/>
          </p:cNvSpPr>
          <p:nvPr>
            <p:ph idx="1"/>
          </p:nvPr>
        </p:nvSpPr>
        <p:spPr>
          <a:xfrm>
            <a:off x="775026" y="1599153"/>
            <a:ext cx="8596668" cy="4649247"/>
          </a:xfrm>
        </p:spPr>
        <p:txBody>
          <a:bodyPr>
            <a:normAutofit/>
          </a:bodyPr>
          <a:lstStyle/>
          <a:p>
            <a:r>
              <a:rPr lang="zh-TW" altLang="en-US" sz="4800"/>
              <a:t>我們製作的材料有：剪刀、美工刀、鉛筆、擦子、保麗龍膠膠水、毛球、不織布貼紙、毛根、不要的回收物＆垃圾</a:t>
            </a:r>
            <a:endParaRPr lang="en-US" altLang="zh-TW" sz="4800"/>
          </a:p>
          <a:p>
            <a:pPr marL="0" indent="0">
              <a:buNone/>
            </a:pPr>
            <a:r>
              <a:rPr lang="zh-TW" altLang="en-US" sz="4800"/>
              <a:t>  卡紙。</a:t>
            </a:r>
          </a:p>
        </p:txBody>
      </p:sp>
      <p:pic>
        <p:nvPicPr>
          <p:cNvPr id="4" name="圖片 4">
            <a:extLst>
              <a:ext uri="{FF2B5EF4-FFF2-40B4-BE49-F238E27FC236}">
                <a16:creationId xmlns="" xmlns:a16="http://schemas.microsoft.com/office/drawing/2014/main" id="{EBB0E7E0-767B-8D4D-8ED0-D7379351D4A5}"/>
              </a:ext>
            </a:extLst>
          </p:cNvPr>
          <p:cNvPicPr>
            <a:picLocks noChangeAspect="1"/>
          </p:cNvPicPr>
          <p:nvPr/>
        </p:nvPicPr>
        <p:blipFill>
          <a:blip r:embed="rId2"/>
          <a:stretch>
            <a:fillRect/>
          </a:stretch>
        </p:blipFill>
        <p:spPr>
          <a:xfrm rot="16358697">
            <a:off x="8449365" y="3506026"/>
            <a:ext cx="2563959" cy="3427832"/>
          </a:xfrm>
          <a:prstGeom prst="rect">
            <a:avLst/>
          </a:prstGeom>
        </p:spPr>
      </p:pic>
    </p:spTree>
    <p:extLst>
      <p:ext uri="{BB962C8B-B14F-4D97-AF65-F5344CB8AC3E}">
        <p14:creationId xmlns:p14="http://schemas.microsoft.com/office/powerpoint/2010/main" xmlns="" val="160020192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823EB3F-0DDF-2C40-A30C-71620417C418}"/>
              </a:ext>
            </a:extLst>
          </p:cNvPr>
          <p:cNvSpPr>
            <a:spLocks noGrp="1"/>
          </p:cNvSpPr>
          <p:nvPr>
            <p:ph type="title"/>
          </p:nvPr>
        </p:nvSpPr>
        <p:spPr/>
        <p:txBody>
          <a:bodyPr>
            <a:normAutofit/>
          </a:bodyPr>
          <a:lstStyle/>
          <a:p>
            <a:r>
              <a:rPr lang="zh-TW" altLang="en-US"/>
              <a:t>                   </a:t>
            </a:r>
            <a:r>
              <a:rPr lang="zh-TW" altLang="en-US" sz="5400" b="1" i="1" u="sng" strike="sngStrike"/>
              <a:t>製作過程</a:t>
            </a:r>
          </a:p>
        </p:txBody>
      </p:sp>
      <p:sp>
        <p:nvSpPr>
          <p:cNvPr id="3" name="內容版面配置區 2">
            <a:extLst>
              <a:ext uri="{FF2B5EF4-FFF2-40B4-BE49-F238E27FC236}">
                <a16:creationId xmlns="" xmlns:a16="http://schemas.microsoft.com/office/drawing/2014/main" id="{8B479315-430F-9243-B60B-F59966C8FBB8}"/>
              </a:ext>
            </a:extLst>
          </p:cNvPr>
          <p:cNvSpPr>
            <a:spLocks noGrp="1"/>
          </p:cNvSpPr>
          <p:nvPr>
            <p:ph idx="1"/>
          </p:nvPr>
        </p:nvSpPr>
        <p:spPr/>
        <p:txBody>
          <a:bodyPr>
            <a:normAutofit/>
          </a:bodyPr>
          <a:lstStyle/>
          <a:p>
            <a:r>
              <a:rPr lang="zh-TW" altLang="en-US" sz="4000"/>
              <a:t>我們是打算做一個戳戳樂，把裡面塞號碼牌，戳到什麼號碼可以換到對應號碼的獎品</a:t>
            </a:r>
          </a:p>
        </p:txBody>
      </p:sp>
    </p:spTree>
    <p:extLst>
      <p:ext uri="{BB962C8B-B14F-4D97-AF65-F5344CB8AC3E}">
        <p14:creationId xmlns:p14="http://schemas.microsoft.com/office/powerpoint/2010/main" xmlns="" val="1270164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A77CC7C-F03A-A745-9CCA-9C8B09240F20}"/>
              </a:ext>
            </a:extLst>
          </p:cNvPr>
          <p:cNvSpPr>
            <a:spLocks noGrp="1"/>
          </p:cNvSpPr>
          <p:nvPr>
            <p:ph type="title"/>
          </p:nvPr>
        </p:nvSpPr>
        <p:spPr/>
        <p:txBody>
          <a:bodyPr/>
          <a:lstStyle/>
          <a:p>
            <a:r>
              <a:rPr lang="zh-TW" altLang="en-US"/>
              <a:t>                   </a:t>
            </a:r>
            <a:r>
              <a:rPr lang="zh-TW" altLang="en-US" sz="6000"/>
              <a:t>製作過程</a:t>
            </a:r>
          </a:p>
        </p:txBody>
      </p:sp>
      <p:sp>
        <p:nvSpPr>
          <p:cNvPr id="3" name="內容版面配置區 2">
            <a:extLst>
              <a:ext uri="{FF2B5EF4-FFF2-40B4-BE49-F238E27FC236}">
                <a16:creationId xmlns="" xmlns:a16="http://schemas.microsoft.com/office/drawing/2014/main" id="{3AEA7FE5-C792-D74E-A7A1-86A7396C78B9}"/>
              </a:ext>
            </a:extLst>
          </p:cNvPr>
          <p:cNvSpPr>
            <a:spLocks noGrp="1"/>
          </p:cNvSpPr>
          <p:nvPr>
            <p:ph idx="1"/>
          </p:nvPr>
        </p:nvSpPr>
        <p:spPr>
          <a:xfrm>
            <a:off x="677334" y="2160590"/>
            <a:ext cx="7833315" cy="4420320"/>
          </a:xfrm>
        </p:spPr>
        <p:txBody>
          <a:bodyPr>
            <a:normAutofit/>
          </a:bodyPr>
          <a:lstStyle/>
          <a:p>
            <a:r>
              <a:rPr lang="zh-TW" altLang="en-US" sz="4000"/>
              <a:t>首先我們先去海邊找垃圾</a:t>
            </a:r>
            <a:endParaRPr lang="en-US" altLang="zh-TW" sz="4000"/>
          </a:p>
          <a:p>
            <a:r>
              <a:rPr lang="zh-TW" altLang="en-US" sz="4000"/>
              <a:t>再回家製作獎品</a:t>
            </a:r>
          </a:p>
        </p:txBody>
      </p:sp>
      <p:pic>
        <p:nvPicPr>
          <p:cNvPr id="4" name="圖片 4">
            <a:extLst>
              <a:ext uri="{FF2B5EF4-FFF2-40B4-BE49-F238E27FC236}">
                <a16:creationId xmlns="" xmlns:a16="http://schemas.microsoft.com/office/drawing/2014/main" id="{AB819143-9368-8C40-8CE8-888E247A2BCB}"/>
              </a:ext>
            </a:extLst>
          </p:cNvPr>
          <p:cNvPicPr>
            <a:picLocks noChangeAspect="1"/>
          </p:cNvPicPr>
          <p:nvPr/>
        </p:nvPicPr>
        <p:blipFill>
          <a:blip r:embed="rId2"/>
          <a:stretch>
            <a:fillRect/>
          </a:stretch>
        </p:blipFill>
        <p:spPr>
          <a:xfrm>
            <a:off x="9510725" y="981184"/>
            <a:ext cx="2443436" cy="5616178"/>
          </a:xfrm>
          <a:prstGeom prst="rect">
            <a:avLst/>
          </a:prstGeom>
        </p:spPr>
      </p:pic>
      <p:pic>
        <p:nvPicPr>
          <p:cNvPr id="8" name="圖片 8">
            <a:extLst>
              <a:ext uri="{FF2B5EF4-FFF2-40B4-BE49-F238E27FC236}">
                <a16:creationId xmlns="" xmlns:a16="http://schemas.microsoft.com/office/drawing/2014/main" id="{364F2942-1348-D449-95C4-F542B5DBD0DE}"/>
              </a:ext>
            </a:extLst>
          </p:cNvPr>
          <p:cNvPicPr>
            <a:picLocks noChangeAspect="1"/>
          </p:cNvPicPr>
          <p:nvPr/>
        </p:nvPicPr>
        <p:blipFill>
          <a:blip r:embed="rId3"/>
          <a:stretch>
            <a:fillRect/>
          </a:stretch>
        </p:blipFill>
        <p:spPr>
          <a:xfrm>
            <a:off x="0" y="3789273"/>
            <a:ext cx="5974773" cy="2906844"/>
          </a:xfrm>
          <a:prstGeom prst="rect">
            <a:avLst/>
          </a:prstGeom>
        </p:spPr>
      </p:pic>
      <p:pic>
        <p:nvPicPr>
          <p:cNvPr id="10" name="圖片 10">
            <a:extLst>
              <a:ext uri="{FF2B5EF4-FFF2-40B4-BE49-F238E27FC236}">
                <a16:creationId xmlns="" xmlns:a16="http://schemas.microsoft.com/office/drawing/2014/main" id="{79650994-6447-6540-BD93-B5C08252619D}"/>
              </a:ext>
            </a:extLst>
          </p:cNvPr>
          <p:cNvPicPr>
            <a:picLocks noChangeAspect="1"/>
          </p:cNvPicPr>
          <p:nvPr/>
        </p:nvPicPr>
        <p:blipFill>
          <a:blip r:embed="rId4"/>
          <a:stretch>
            <a:fillRect/>
          </a:stretch>
        </p:blipFill>
        <p:spPr>
          <a:xfrm>
            <a:off x="6781800" y="1011862"/>
            <a:ext cx="2283256" cy="5418667"/>
          </a:xfrm>
          <a:prstGeom prst="rect">
            <a:avLst/>
          </a:prstGeom>
        </p:spPr>
      </p:pic>
    </p:spTree>
    <p:extLst>
      <p:ext uri="{BB962C8B-B14F-4D97-AF65-F5344CB8AC3E}">
        <p14:creationId xmlns:p14="http://schemas.microsoft.com/office/powerpoint/2010/main" xmlns="" val="319583022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8938F829-6E2B-A349-B4E7-FC05D415B888}"/>
              </a:ext>
            </a:extLst>
          </p:cNvPr>
          <p:cNvSpPr>
            <a:spLocks noGrp="1"/>
          </p:cNvSpPr>
          <p:nvPr>
            <p:ph type="title"/>
          </p:nvPr>
        </p:nvSpPr>
        <p:spPr/>
        <p:txBody>
          <a:bodyPr>
            <a:normAutofit/>
          </a:bodyPr>
          <a:lstStyle/>
          <a:p>
            <a:r>
              <a:rPr lang="zh-TW" altLang="en-US" sz="6000"/>
              <a:t>            製作過程</a:t>
            </a:r>
          </a:p>
        </p:txBody>
      </p:sp>
      <p:sp>
        <p:nvSpPr>
          <p:cNvPr id="3" name="內容版面配置區 2">
            <a:extLst>
              <a:ext uri="{FF2B5EF4-FFF2-40B4-BE49-F238E27FC236}">
                <a16:creationId xmlns="" xmlns:a16="http://schemas.microsoft.com/office/drawing/2014/main" id="{CC65904F-495F-DC45-B4B3-7AD00772DCA6}"/>
              </a:ext>
            </a:extLst>
          </p:cNvPr>
          <p:cNvSpPr>
            <a:spLocks noGrp="1"/>
          </p:cNvSpPr>
          <p:nvPr>
            <p:ph idx="1"/>
          </p:nvPr>
        </p:nvSpPr>
        <p:spPr/>
        <p:txBody>
          <a:bodyPr>
            <a:normAutofit/>
          </a:bodyPr>
          <a:lstStyle/>
          <a:p>
            <a:r>
              <a:rPr lang="zh-TW" altLang="en-US" sz="4000"/>
              <a:t>接著是製作戳戳樂和</a:t>
            </a:r>
            <a:r>
              <a:rPr lang="en-US" altLang="zh-TW" sz="4000"/>
              <a:t>IG</a:t>
            </a:r>
            <a:r>
              <a:rPr lang="zh-TW" altLang="en-US" sz="4000"/>
              <a:t>板</a:t>
            </a:r>
            <a:endParaRPr lang="en-US" altLang="zh-TW" sz="4000"/>
          </a:p>
          <a:p>
            <a:pPr marL="0" indent="0">
              <a:buNone/>
            </a:pPr>
            <a:r>
              <a:rPr lang="zh-TW" altLang="en-US" sz="4000"/>
              <a:t>（保麗龍是從路邊找到的）</a:t>
            </a:r>
            <a:endParaRPr lang="en-US" altLang="zh-TW" sz="4000"/>
          </a:p>
        </p:txBody>
      </p:sp>
      <p:pic>
        <p:nvPicPr>
          <p:cNvPr id="4" name="圖片 4">
            <a:extLst>
              <a:ext uri="{FF2B5EF4-FFF2-40B4-BE49-F238E27FC236}">
                <a16:creationId xmlns="" xmlns:a16="http://schemas.microsoft.com/office/drawing/2014/main" id="{0E2ED201-EE2D-8944-9F2B-C5F310A74D47}"/>
              </a:ext>
            </a:extLst>
          </p:cNvPr>
          <p:cNvPicPr>
            <a:picLocks noChangeAspect="1"/>
          </p:cNvPicPr>
          <p:nvPr/>
        </p:nvPicPr>
        <p:blipFill>
          <a:blip r:embed="rId2"/>
          <a:stretch>
            <a:fillRect/>
          </a:stretch>
        </p:blipFill>
        <p:spPr>
          <a:xfrm>
            <a:off x="1524825" y="3688515"/>
            <a:ext cx="4734462" cy="3063360"/>
          </a:xfrm>
          <a:prstGeom prst="rect">
            <a:avLst/>
          </a:prstGeom>
        </p:spPr>
      </p:pic>
      <p:pic>
        <p:nvPicPr>
          <p:cNvPr id="6" name="圖片 6">
            <a:extLst>
              <a:ext uri="{FF2B5EF4-FFF2-40B4-BE49-F238E27FC236}">
                <a16:creationId xmlns="" xmlns:a16="http://schemas.microsoft.com/office/drawing/2014/main" id="{42E05CE8-A2C0-344D-8ACE-AD0C58BBF837}"/>
              </a:ext>
            </a:extLst>
          </p:cNvPr>
          <p:cNvPicPr>
            <a:picLocks noChangeAspect="1"/>
          </p:cNvPicPr>
          <p:nvPr/>
        </p:nvPicPr>
        <p:blipFill>
          <a:blip r:embed="rId3"/>
          <a:stretch>
            <a:fillRect/>
          </a:stretch>
        </p:blipFill>
        <p:spPr>
          <a:xfrm>
            <a:off x="7917784" y="136500"/>
            <a:ext cx="4165858" cy="2024089"/>
          </a:xfrm>
          <a:prstGeom prst="rect">
            <a:avLst/>
          </a:prstGeom>
        </p:spPr>
      </p:pic>
      <p:pic>
        <p:nvPicPr>
          <p:cNvPr id="8" name="圖片 8">
            <a:extLst>
              <a:ext uri="{FF2B5EF4-FFF2-40B4-BE49-F238E27FC236}">
                <a16:creationId xmlns="" xmlns:a16="http://schemas.microsoft.com/office/drawing/2014/main" id="{AF99FBE9-ADA9-AA40-B0C9-0775123D42FB}"/>
              </a:ext>
            </a:extLst>
          </p:cNvPr>
          <p:cNvPicPr>
            <a:picLocks noChangeAspect="1"/>
          </p:cNvPicPr>
          <p:nvPr/>
        </p:nvPicPr>
        <p:blipFill>
          <a:blip r:embed="rId4"/>
          <a:stretch>
            <a:fillRect/>
          </a:stretch>
        </p:blipFill>
        <p:spPr>
          <a:xfrm>
            <a:off x="6889137" y="2502083"/>
            <a:ext cx="5194505" cy="2718112"/>
          </a:xfrm>
          <a:prstGeom prst="rect">
            <a:avLst/>
          </a:prstGeom>
        </p:spPr>
      </p:pic>
    </p:spTree>
    <p:extLst>
      <p:ext uri="{BB962C8B-B14F-4D97-AF65-F5344CB8AC3E}">
        <p14:creationId xmlns:p14="http://schemas.microsoft.com/office/powerpoint/2010/main" xmlns="" val="290879946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EDF743F-2E97-B943-B6CB-13DD1B011068}"/>
              </a:ext>
            </a:extLst>
          </p:cNvPr>
          <p:cNvSpPr>
            <a:spLocks noGrp="1"/>
          </p:cNvSpPr>
          <p:nvPr>
            <p:ph type="title"/>
          </p:nvPr>
        </p:nvSpPr>
        <p:spPr/>
        <p:txBody>
          <a:bodyPr>
            <a:normAutofit/>
          </a:bodyPr>
          <a:lstStyle/>
          <a:p>
            <a:r>
              <a:rPr lang="zh-TW" altLang="en-US" sz="6000"/>
              <a:t>            發送物品</a:t>
            </a:r>
          </a:p>
        </p:txBody>
      </p:sp>
      <p:sp>
        <p:nvSpPr>
          <p:cNvPr id="3" name="內容版面配置區 2">
            <a:extLst>
              <a:ext uri="{FF2B5EF4-FFF2-40B4-BE49-F238E27FC236}">
                <a16:creationId xmlns="" xmlns:a16="http://schemas.microsoft.com/office/drawing/2014/main" id="{B86708DD-06A9-E24C-BD62-93E9FFF8916E}"/>
              </a:ext>
            </a:extLst>
          </p:cNvPr>
          <p:cNvSpPr>
            <a:spLocks noGrp="1"/>
          </p:cNvSpPr>
          <p:nvPr>
            <p:ph idx="1"/>
          </p:nvPr>
        </p:nvSpPr>
        <p:spPr/>
        <p:txBody>
          <a:bodyPr>
            <a:normAutofit/>
          </a:bodyPr>
          <a:lstStyle/>
          <a:p>
            <a:r>
              <a:rPr lang="zh-TW" altLang="en-US" sz="4000"/>
              <a:t>再來就是把做好的東西賣出去啦！我們是用</a:t>
            </a:r>
            <a:r>
              <a:rPr lang="en-US" altLang="zh-TW" sz="4000"/>
              <a:t>50</a:t>
            </a:r>
            <a:r>
              <a:rPr lang="zh-TW" altLang="en-US" sz="4000"/>
              <a:t>元玩一次哦</a:t>
            </a:r>
          </a:p>
        </p:txBody>
      </p:sp>
      <p:pic>
        <p:nvPicPr>
          <p:cNvPr id="4" name="圖片 4">
            <a:extLst>
              <a:ext uri="{FF2B5EF4-FFF2-40B4-BE49-F238E27FC236}">
                <a16:creationId xmlns="" xmlns:a16="http://schemas.microsoft.com/office/drawing/2014/main" id="{986FE0C8-C589-5949-98BD-656D933A01E8}"/>
              </a:ext>
            </a:extLst>
          </p:cNvPr>
          <p:cNvPicPr>
            <a:picLocks noChangeAspect="1"/>
          </p:cNvPicPr>
          <p:nvPr/>
        </p:nvPicPr>
        <p:blipFill>
          <a:blip r:embed="rId2"/>
          <a:stretch>
            <a:fillRect/>
          </a:stretch>
        </p:blipFill>
        <p:spPr>
          <a:xfrm>
            <a:off x="3514220" y="3491375"/>
            <a:ext cx="7010529" cy="3429000"/>
          </a:xfrm>
          <a:prstGeom prst="rect">
            <a:avLst/>
          </a:prstGeom>
        </p:spPr>
      </p:pic>
      <p:pic>
        <p:nvPicPr>
          <p:cNvPr id="6" name="圖片 6">
            <a:extLst>
              <a:ext uri="{FF2B5EF4-FFF2-40B4-BE49-F238E27FC236}">
                <a16:creationId xmlns="" xmlns:a16="http://schemas.microsoft.com/office/drawing/2014/main" id="{458DD172-6A51-4546-9D7F-5D5EA87B0B1D}"/>
              </a:ext>
            </a:extLst>
          </p:cNvPr>
          <p:cNvPicPr>
            <a:picLocks noChangeAspect="1"/>
          </p:cNvPicPr>
          <p:nvPr/>
        </p:nvPicPr>
        <p:blipFill>
          <a:blip r:embed="rId3"/>
          <a:stretch>
            <a:fillRect/>
          </a:stretch>
        </p:blipFill>
        <p:spPr>
          <a:xfrm>
            <a:off x="1" y="3491375"/>
            <a:ext cx="5172516" cy="3362649"/>
          </a:xfrm>
          <a:prstGeom prst="rect">
            <a:avLst/>
          </a:prstGeom>
        </p:spPr>
      </p:pic>
      <p:pic>
        <p:nvPicPr>
          <p:cNvPr id="8" name="圖片 8">
            <a:extLst>
              <a:ext uri="{FF2B5EF4-FFF2-40B4-BE49-F238E27FC236}">
                <a16:creationId xmlns="" xmlns:a16="http://schemas.microsoft.com/office/drawing/2014/main" id="{AABD2255-6BA1-814F-88FC-11E2E4D0F2AD}"/>
              </a:ext>
            </a:extLst>
          </p:cNvPr>
          <p:cNvPicPr>
            <a:picLocks noChangeAspect="1"/>
          </p:cNvPicPr>
          <p:nvPr/>
        </p:nvPicPr>
        <p:blipFill>
          <a:blip r:embed="rId4"/>
          <a:stretch>
            <a:fillRect/>
          </a:stretch>
        </p:blipFill>
        <p:spPr>
          <a:xfrm>
            <a:off x="9135705" y="32181"/>
            <a:ext cx="3056295" cy="6918388"/>
          </a:xfrm>
          <a:prstGeom prst="rect">
            <a:avLst/>
          </a:prstGeom>
        </p:spPr>
      </p:pic>
    </p:spTree>
    <p:extLst>
      <p:ext uri="{BB962C8B-B14F-4D97-AF65-F5344CB8AC3E}">
        <p14:creationId xmlns:p14="http://schemas.microsoft.com/office/powerpoint/2010/main" xmlns="" val="325470164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0</TotalTime>
  <Words>353</Words>
  <Application>Microsoft Office PowerPoint</Application>
  <PresentationFormat>自訂</PresentationFormat>
  <Paragraphs>35</Paragraphs>
  <Slides>14</Slides>
  <Notes>0</Notes>
  <HiddenSlides>0</HiddenSlides>
  <MMClips>0</MMClips>
  <ScaleCrop>false</ScaleCrop>
  <HeadingPairs>
    <vt:vector size="4" baseType="variant">
      <vt:variant>
        <vt:lpstr>佈景主題</vt:lpstr>
      </vt:variant>
      <vt:variant>
        <vt:i4>1</vt:i4>
      </vt:variant>
      <vt:variant>
        <vt:lpstr>投影片標題</vt:lpstr>
      </vt:variant>
      <vt:variant>
        <vt:i4>14</vt:i4>
      </vt:variant>
    </vt:vector>
  </HeadingPairs>
  <TitlesOfParts>
    <vt:vector size="15" baseType="lpstr">
      <vt:lpstr>多面向</vt:lpstr>
      <vt:lpstr>0元無限大</vt:lpstr>
      <vt:lpstr>                          大綱</vt:lpstr>
      <vt:lpstr>               動機</vt:lpstr>
      <vt:lpstr>            題目說明</vt:lpstr>
      <vt:lpstr>                    製作材料</vt:lpstr>
      <vt:lpstr>                   製作過程</vt:lpstr>
      <vt:lpstr>                   製作過程</vt:lpstr>
      <vt:lpstr>            製作過程</vt:lpstr>
      <vt:lpstr>            發送物品</vt:lpstr>
      <vt:lpstr>            發送物品</vt:lpstr>
      <vt:lpstr>               捐錢</vt:lpstr>
      <vt:lpstr>                    捐錢</vt:lpstr>
      <vt:lpstr>               感想</vt:lpstr>
      <vt:lpstr>  謝謝大家的聆聽🙇‍♀️</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0元無限大</dc:title>
  <dc:creator>886916551771</dc:creator>
  <cp:lastModifiedBy>user</cp:lastModifiedBy>
  <cp:revision>12</cp:revision>
  <dcterms:created xsi:type="dcterms:W3CDTF">2019-08-01T06:06:05Z</dcterms:created>
  <dcterms:modified xsi:type="dcterms:W3CDTF">2019-09-25T03:24:48Z</dcterms:modified>
</cp:coreProperties>
</file>