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sldIdLst>
    <p:sldId id="258" r:id="rId2"/>
    <p:sldId id="257" r:id="rId3"/>
    <p:sldId id="262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EF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6551-24DA-4211-AF20-81F58AF23A49}" type="datetimeFigureOut">
              <a:rPr lang="zh-TW" altLang="en-US" smtClean="0"/>
              <a:t>2022/9/18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B640-E56C-4E3B-AED2-11116EFFD2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527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6551-24DA-4211-AF20-81F58AF23A49}" type="datetimeFigureOut">
              <a:rPr lang="zh-TW" altLang="en-US" smtClean="0"/>
              <a:t>2022/9/18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B640-E56C-4E3B-AED2-11116EFFD2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2895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6551-24DA-4211-AF20-81F58AF23A49}" type="datetimeFigureOut">
              <a:rPr lang="zh-TW" altLang="en-US" smtClean="0"/>
              <a:t>2022/9/18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B640-E56C-4E3B-AED2-11116EFFD28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2272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6551-24DA-4211-AF20-81F58AF23A49}" type="datetimeFigureOut">
              <a:rPr lang="zh-TW" altLang="en-US" smtClean="0"/>
              <a:t>2022/9/18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B640-E56C-4E3B-AED2-11116EFFD2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1508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6551-24DA-4211-AF20-81F58AF23A49}" type="datetimeFigureOut">
              <a:rPr lang="zh-TW" altLang="en-US" smtClean="0"/>
              <a:t>2022/9/18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B640-E56C-4E3B-AED2-11116EFFD28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2784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6551-24DA-4211-AF20-81F58AF23A49}" type="datetimeFigureOut">
              <a:rPr lang="zh-TW" altLang="en-US" smtClean="0"/>
              <a:t>2022/9/18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B640-E56C-4E3B-AED2-11116EFFD2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3257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6551-24DA-4211-AF20-81F58AF23A49}" type="datetimeFigureOut">
              <a:rPr lang="zh-TW" altLang="en-US" smtClean="0"/>
              <a:t>2022/9/18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B640-E56C-4E3B-AED2-11116EFFD2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9927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6551-24DA-4211-AF20-81F58AF23A49}" type="datetimeFigureOut">
              <a:rPr lang="zh-TW" altLang="en-US" smtClean="0"/>
              <a:t>2022/9/18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B640-E56C-4E3B-AED2-11116EFFD2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840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6551-24DA-4211-AF20-81F58AF23A49}" type="datetimeFigureOut">
              <a:rPr lang="zh-TW" altLang="en-US" smtClean="0"/>
              <a:t>2022/9/18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B640-E56C-4E3B-AED2-11116EFFD2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692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6551-24DA-4211-AF20-81F58AF23A49}" type="datetimeFigureOut">
              <a:rPr lang="zh-TW" altLang="en-US" smtClean="0"/>
              <a:t>2022/9/18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B640-E56C-4E3B-AED2-11116EFFD2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55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6551-24DA-4211-AF20-81F58AF23A49}" type="datetimeFigureOut">
              <a:rPr lang="zh-TW" altLang="en-US" smtClean="0"/>
              <a:t>2022/9/18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B640-E56C-4E3B-AED2-11116EFFD2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051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6551-24DA-4211-AF20-81F58AF23A49}" type="datetimeFigureOut">
              <a:rPr lang="zh-TW" altLang="en-US" smtClean="0"/>
              <a:t>2022/9/18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B640-E56C-4E3B-AED2-11116EFFD2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746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6551-24DA-4211-AF20-81F58AF23A49}" type="datetimeFigureOut">
              <a:rPr lang="zh-TW" altLang="en-US" smtClean="0"/>
              <a:t>2022/9/18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B640-E56C-4E3B-AED2-11116EFFD2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51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6551-24DA-4211-AF20-81F58AF23A49}" type="datetimeFigureOut">
              <a:rPr lang="zh-TW" altLang="en-US" smtClean="0"/>
              <a:t>2022/9/18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B640-E56C-4E3B-AED2-11116EFFD2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593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6551-24DA-4211-AF20-81F58AF23A49}" type="datetimeFigureOut">
              <a:rPr lang="zh-TW" altLang="en-US" smtClean="0"/>
              <a:t>2022/9/18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B640-E56C-4E3B-AED2-11116EFFD2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537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B640-E56C-4E3B-AED2-11116EFFD28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96551-24DA-4211-AF20-81F58AF23A49}" type="datetimeFigureOut">
              <a:rPr lang="zh-TW" altLang="en-US" smtClean="0"/>
              <a:t>2022/9/18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713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96551-24DA-4211-AF20-81F58AF23A49}" type="datetimeFigureOut">
              <a:rPr lang="zh-TW" altLang="en-US" smtClean="0"/>
              <a:t>2022/9/18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1CB640-E56C-4E3B-AED2-11116EFFD2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319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g-Sac3721rU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230E6348-CDCC-4EDD-927E-88F23E768A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sz="4000" b="1" dirty="0">
                <a:solidFill>
                  <a:schemeClr val="accent4">
                    <a:lumMod val="75000"/>
                  </a:schemeClr>
                </a:solidFill>
              </a:rPr>
              <a:t>五孝 賴奕槐</a:t>
            </a:r>
            <a:endParaRPr lang="en-US" altLang="zh-TW" sz="40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altLang="zh-TW" sz="4000" dirty="0">
                <a:solidFill>
                  <a:schemeClr val="accent4">
                    <a:lumMod val="75000"/>
                  </a:schemeClr>
                </a:solidFill>
              </a:rPr>
              <a:t>2022</a:t>
            </a:r>
            <a:endParaRPr lang="zh-TW" altLang="en-U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圖形 4">
            <a:extLst>
              <a:ext uri="{FF2B5EF4-FFF2-40B4-BE49-F238E27FC236}">
                <a16:creationId xmlns:a16="http://schemas.microsoft.com/office/drawing/2014/main" id="{0A1C89AD-9A33-467E-8ED8-56684BE58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0874" y="3328925"/>
            <a:ext cx="3835126" cy="352344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9F54498-5E43-4C21-811F-B1A236771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651103"/>
            <a:ext cx="7766936" cy="1646302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</a:rPr>
              <a:t>帶你認識我爸爸的家鄉</a:t>
            </a:r>
          </a:p>
        </p:txBody>
      </p:sp>
    </p:spTree>
    <p:extLst>
      <p:ext uri="{BB962C8B-B14F-4D97-AF65-F5344CB8AC3E}">
        <p14:creationId xmlns:p14="http://schemas.microsoft.com/office/powerpoint/2010/main" val="2386852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5E20F2-02A1-47F6-A515-9626E4D84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動機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A4252B-3E9F-4D26-AAF7-9F93C7E59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暑假探訪在英國的奶奶，增加認識爸爸家鄉的機會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3225492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64D09B-A93F-4C98-965A-EBB2D03C8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目標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9FE3B17-F97D-483C-A98D-C7FB3243D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多和奶奶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2800" dirty="0"/>
              <a:t>爸爸聊聊，以認識爸爸的家鄉，並決定如何介紹它的特色</a:t>
            </a:r>
          </a:p>
        </p:txBody>
      </p:sp>
    </p:spTree>
    <p:extLst>
      <p:ext uri="{BB962C8B-B14F-4D97-AF65-F5344CB8AC3E}">
        <p14:creationId xmlns:p14="http://schemas.microsoft.com/office/powerpoint/2010/main" val="170723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5C5A6A-72FA-4F8D-8BE1-1861C9F6B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執行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97CC20-0148-47A0-9AED-5525322E80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800" dirty="0"/>
              <a:t>決定主題</a:t>
            </a:r>
            <a:endParaRPr lang="en-US" altLang="zh-TW" sz="28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/>
              <a:t>手機拍攝照片和影片</a:t>
            </a:r>
            <a:endParaRPr lang="en-US" altLang="zh-TW" sz="28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/>
              <a:t>使用軟體</a:t>
            </a:r>
            <a:r>
              <a:rPr lang="en-US" altLang="zh-TW" sz="2800" dirty="0" err="1"/>
              <a:t>Shotcut</a:t>
            </a:r>
            <a:r>
              <a:rPr lang="zh-TW" altLang="en-US" sz="2800" dirty="0"/>
              <a:t>進行照片／影片剪輯</a:t>
            </a:r>
            <a:endParaRPr lang="en-US" altLang="zh-TW" sz="28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/>
              <a:t>作品完成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143382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4A1018-B792-46EA-9BC3-8C5518611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作品</a:t>
            </a:r>
            <a:r>
              <a:rPr lang="en-US" altLang="zh-TW" dirty="0"/>
              <a:t>: </a:t>
            </a:r>
            <a:r>
              <a:rPr lang="zh-TW" altLang="en-US" dirty="0">
                <a:hlinkClick r:id="rId2"/>
              </a:rPr>
              <a:t>四大主題</a:t>
            </a:r>
            <a:r>
              <a:rPr lang="en-US" altLang="zh-TW" dirty="0">
                <a:hlinkClick r:id="rId2"/>
              </a:rPr>
              <a:t>07:55</a:t>
            </a:r>
            <a:r>
              <a:rPr lang="zh-TW" altLang="en-US" dirty="0">
                <a:hlinkClick r:id="rId2"/>
              </a:rPr>
              <a:t>的影片</a:t>
            </a:r>
            <a:endParaRPr lang="zh-TW" altLang="en-US" dirty="0"/>
          </a:p>
        </p:txBody>
      </p:sp>
      <p:sp>
        <p:nvSpPr>
          <p:cNvPr id="5" name="流程圖: 替代程序 4">
            <a:extLst>
              <a:ext uri="{FF2B5EF4-FFF2-40B4-BE49-F238E27FC236}">
                <a16:creationId xmlns:a16="http://schemas.microsoft.com/office/drawing/2014/main" id="{92E57802-538C-4354-A49A-01C902C3F8EA}"/>
              </a:ext>
            </a:extLst>
          </p:cNvPr>
          <p:cNvSpPr/>
          <p:nvPr/>
        </p:nvSpPr>
        <p:spPr>
          <a:xfrm>
            <a:off x="1473798" y="1839558"/>
            <a:ext cx="3797449" cy="169970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/>
              <a:t>庭院篇</a:t>
            </a:r>
          </a:p>
        </p:txBody>
      </p:sp>
      <p:sp>
        <p:nvSpPr>
          <p:cNvPr id="6" name="流程圖: 替代程序 5">
            <a:extLst>
              <a:ext uri="{FF2B5EF4-FFF2-40B4-BE49-F238E27FC236}">
                <a16:creationId xmlns:a16="http://schemas.microsoft.com/office/drawing/2014/main" id="{A3D2098E-A416-4685-8FC6-9BF4ADECD5F4}"/>
              </a:ext>
            </a:extLst>
          </p:cNvPr>
          <p:cNvSpPr/>
          <p:nvPr/>
        </p:nvSpPr>
        <p:spPr>
          <a:xfrm>
            <a:off x="5724861" y="1839558"/>
            <a:ext cx="3797449" cy="169970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/>
              <a:t>臨終關懷篇</a:t>
            </a:r>
          </a:p>
        </p:txBody>
      </p:sp>
      <p:sp>
        <p:nvSpPr>
          <p:cNvPr id="7" name="流程圖: 替代程序 6">
            <a:extLst>
              <a:ext uri="{FF2B5EF4-FFF2-40B4-BE49-F238E27FC236}">
                <a16:creationId xmlns:a16="http://schemas.microsoft.com/office/drawing/2014/main" id="{81C769F1-D804-45FA-9113-EDC298A4DD45}"/>
              </a:ext>
            </a:extLst>
          </p:cNvPr>
          <p:cNvSpPr/>
          <p:nvPr/>
        </p:nvSpPr>
        <p:spPr>
          <a:xfrm>
            <a:off x="1473797" y="3982123"/>
            <a:ext cx="3797449" cy="169970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/>
              <a:t>食物篇</a:t>
            </a:r>
            <a:endParaRPr lang="en-US" altLang="zh-TW" sz="5400" b="1" dirty="0"/>
          </a:p>
          <a:p>
            <a:pPr algn="ctr"/>
            <a:r>
              <a:rPr lang="zh-TW" altLang="en-US" sz="2000" b="1" dirty="0"/>
              <a:t>酒吧</a:t>
            </a:r>
            <a:endParaRPr lang="en-US" altLang="zh-TW" sz="2000" b="1" dirty="0"/>
          </a:p>
          <a:p>
            <a:pPr algn="ctr"/>
            <a:r>
              <a:rPr lang="zh-TW" altLang="en-US" sz="2000" b="1" dirty="0"/>
              <a:t>三明治</a:t>
            </a:r>
            <a:endParaRPr lang="en-US" altLang="zh-TW" sz="2000" b="1" dirty="0"/>
          </a:p>
          <a:p>
            <a:pPr algn="ctr"/>
            <a:r>
              <a:rPr lang="zh-TW" altLang="en-US" sz="2000" b="1" dirty="0"/>
              <a:t>炸魚炸薯條</a:t>
            </a:r>
            <a:endParaRPr lang="zh-TW" altLang="en-US" sz="4800" b="1" dirty="0"/>
          </a:p>
        </p:txBody>
      </p:sp>
      <p:sp>
        <p:nvSpPr>
          <p:cNvPr id="8" name="流程圖: 替代程序 7">
            <a:extLst>
              <a:ext uri="{FF2B5EF4-FFF2-40B4-BE49-F238E27FC236}">
                <a16:creationId xmlns:a16="http://schemas.microsoft.com/office/drawing/2014/main" id="{CA6F71A8-8449-4CA7-8BFD-C68B023103EE}"/>
              </a:ext>
            </a:extLst>
          </p:cNvPr>
          <p:cNvSpPr/>
          <p:nvPr/>
        </p:nvSpPr>
        <p:spPr>
          <a:xfrm>
            <a:off x="5724861" y="3982123"/>
            <a:ext cx="3797449" cy="169970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>
                <a:solidFill>
                  <a:schemeClr val="accent6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交通篇</a:t>
            </a:r>
            <a:r>
              <a:rPr lang="zh-TW" altLang="en-US" sz="5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zh-TW" sz="5400" b="1" dirty="0"/>
              <a:t>6:07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068557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EBF1F2-3AFE-4A7F-8F92-6AE05F4EF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心得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7B8743D-8C42-42D8-8160-CAA56D442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19526"/>
            <a:ext cx="8596668" cy="388077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2800" dirty="0"/>
              <a:t>因為計畫的執行，和奶奶</a:t>
            </a:r>
            <a:r>
              <a:rPr lang="zh-TW" altLang="en-US" sz="2800" dirty="0"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2800" dirty="0"/>
              <a:t>爸爸的密切合作，對他們及英國有更深入的認識</a:t>
            </a:r>
            <a:endParaRPr lang="en-US" altLang="zh-TW" sz="28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/>
              <a:t>拍片的不簡單</a:t>
            </a:r>
            <a:endParaRPr lang="en-US" altLang="zh-TW" sz="28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/>
              <a:t>影片剪輯和配樂的學習</a:t>
            </a:r>
            <a:endParaRPr lang="en-US" altLang="zh-TW" sz="28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2800" dirty="0"/>
              <a:t>我竟然完成了一支影片</a:t>
            </a:r>
            <a:r>
              <a:rPr lang="en-US" altLang="zh-TW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6412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8AA1D30-C89B-41C3-92E7-743B86C54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63" y="23552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/>
              <a:t>謝謝大家</a:t>
            </a:r>
          </a:p>
        </p:txBody>
      </p:sp>
    </p:spTree>
    <p:extLst>
      <p:ext uri="{BB962C8B-B14F-4D97-AF65-F5344CB8AC3E}">
        <p14:creationId xmlns:p14="http://schemas.microsoft.com/office/powerpoint/2010/main" val="1632848484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暖調藍色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</TotalTime>
  <Words>130</Words>
  <Application>Microsoft Office PowerPoint</Application>
  <PresentationFormat>寬螢幕</PresentationFormat>
  <Paragraphs>26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微軟正黑體</vt:lpstr>
      <vt:lpstr>PMingLiU</vt:lpstr>
      <vt:lpstr>Arial</vt:lpstr>
      <vt:lpstr>Trebuchet MS</vt:lpstr>
      <vt:lpstr>Wingdings 3</vt:lpstr>
      <vt:lpstr>多面向</vt:lpstr>
      <vt:lpstr>帶你認識我爸爸的家鄉</vt:lpstr>
      <vt:lpstr>動機</vt:lpstr>
      <vt:lpstr>目標</vt:lpstr>
      <vt:lpstr>執行</vt:lpstr>
      <vt:lpstr>作品: 四大主題07:55的影片</vt:lpstr>
      <vt:lpstr>心得</vt:lpstr>
      <vt:lpstr>謝謝大家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11</cp:revision>
  <dcterms:created xsi:type="dcterms:W3CDTF">2022-09-18T08:10:36Z</dcterms:created>
  <dcterms:modified xsi:type="dcterms:W3CDTF">2022-09-18T14:06:02Z</dcterms:modified>
</cp:coreProperties>
</file>