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126" y="-18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6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 b="1"/>
            </a:lvl1pPr>
          </a:lstStyle>
          <a:p>
            <a:r>
              <a:t>作者和日期</a:t>
            </a:r>
          </a:p>
        </p:txBody>
      </p:sp>
      <p:sp>
        <p:nvSpPr>
          <p:cNvPr id="1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簡報標題</a:t>
            </a:r>
          </a:p>
        </p:txBody>
      </p:sp>
      <p:sp>
        <p:nvSpPr>
          <p:cNvPr id="1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聲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聲明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詳細資訊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詳細資訊</a:t>
            </a:r>
          </a:p>
        </p:txBody>
      </p:sp>
      <p:sp>
        <p:nvSpPr>
          <p:cNvPr id="107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出處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 b="1"/>
            </a:lvl1pPr>
          </a:lstStyle>
          <a:p>
            <a:r>
              <a:t>出處</a:t>
            </a:r>
          </a:p>
        </p:txBody>
      </p:sp>
      <p:sp>
        <p:nvSpPr>
          <p:cNvPr id="116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「著名的引言」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影像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影像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簡報標題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60" b="1"/>
            </a:lvl1pPr>
          </a:lstStyle>
          <a:p>
            <a:r>
              <a:t>作者和日期</a:t>
            </a:r>
          </a:p>
        </p:txBody>
      </p:sp>
      <p:sp>
        <p:nvSpPr>
          <p:cNvPr id="2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幻燈片標題</a:t>
            </a:r>
          </a:p>
        </p:txBody>
      </p:sp>
      <p:sp>
        <p:nvSpPr>
          <p:cNvPr id="3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幻燈片子標題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43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幻燈片子標題</a:t>
            </a:r>
          </a:p>
        </p:txBody>
      </p:sp>
      <p:sp>
        <p:nvSpPr>
          <p:cNvPr id="44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61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幻燈片子標題</a:t>
            </a:r>
          </a:p>
        </p:txBody>
      </p:sp>
      <p:sp>
        <p:nvSpPr>
          <p:cNvPr id="62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節標題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章節標題</a:t>
            </a:r>
          </a:p>
        </p:txBody>
      </p:sp>
      <p:sp>
        <p:nvSpPr>
          <p:cNvPr id="7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80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幻燈片子標題</a:t>
            </a:r>
          </a:p>
        </p:txBody>
      </p:sp>
      <p:sp>
        <p:nvSpPr>
          <p:cNvPr id="8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程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議程標題</a:t>
            </a:r>
          </a:p>
        </p:txBody>
      </p:sp>
      <p:sp>
        <p:nvSpPr>
          <p:cNvPr id="89" name="議程副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sz="4840" b="1"/>
            </a:lvl1pPr>
          </a:lstStyle>
          <a:p>
            <a:r>
              <a:t>議程副標題</a:t>
            </a:r>
          </a:p>
        </p:txBody>
      </p:sp>
      <p:sp>
        <p:nvSpPr>
          <p:cNvPr id="90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議程主題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幻燈片標題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&#23567;&#22825;&#27700;&#28779;&#31661;.mp4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作者和日期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麥哲倫計畫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麥哲倫計畫</a:t>
            </a:r>
          </a:p>
        </p:txBody>
      </p:sp>
      <p:sp>
        <p:nvSpPr>
          <p:cNvPr id="153" name="二年愛班 3號 林耘熠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二年愛班 3號 林耘熠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16.pdf" descr="P1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005740" y="1639193"/>
            <a:ext cx="14372520" cy="9746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dirty="0" smtClean="0">
                <a:hlinkClick r:id="rId2" action="ppaction://hlinkfile"/>
              </a:rPr>
              <a:t>林耘熠麥哲倫飛上屋頂的水</a:t>
            </a:r>
            <a:r>
              <a:rPr lang="zh-TW" altLang="en-US" dirty="0">
                <a:hlinkClick r:id="rId2" action="ppaction://hlinkfile"/>
              </a:rPr>
              <a:t>火箭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1.pdf" descr="P1.pdf"/>
          <p:cNvPicPr>
            <a:picLocks noChangeAspect="1"/>
          </p:cNvPicPr>
          <p:nvPr/>
        </p:nvPicPr>
        <p:blipFill>
          <a:blip r:embed="rId2">
            <a:extLst/>
          </a:blip>
          <a:srcRect t="2924" b="4402"/>
          <a:stretch>
            <a:fillRect/>
          </a:stretch>
        </p:blipFill>
        <p:spPr>
          <a:xfrm rot="16200000">
            <a:off x="5121463" y="2265316"/>
            <a:ext cx="13994606" cy="9185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2-3.pdf" descr="P2-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021002" y="-2882996"/>
            <a:ext cx="14341996" cy="18827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4-5.pdf" descr="P4-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017617" y="-2950121"/>
            <a:ext cx="14348766" cy="18836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6-7.pdf" descr="P6-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030861" y="-2897286"/>
            <a:ext cx="14322278" cy="18802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8-9.pdf" descr="P8-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815422" y="-2840697"/>
            <a:ext cx="14323437" cy="18803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10-11.pdf" descr="P10-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002031" y="-2849143"/>
            <a:ext cx="14379938" cy="18877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12-13.pdf" descr="P12-1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052508" y="-2854021"/>
            <a:ext cx="14278984" cy="18745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14-15.pdf" descr="P14-1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947009" y="-2961328"/>
            <a:ext cx="14489982" cy="19022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自訂</PresentationFormat>
  <Paragraphs>3</Paragraphs>
  <Slides>11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20_BasicBlack</vt:lpstr>
      <vt:lpstr>麥哲倫計畫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麥哲倫計畫</dc:title>
  <cp:lastModifiedBy>kk k</cp:lastModifiedBy>
  <cp:revision>1</cp:revision>
  <dcterms:modified xsi:type="dcterms:W3CDTF">2022-09-27T02:24:00Z</dcterms:modified>
</cp:coreProperties>
</file>