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3" r:id="rId4"/>
    <p:sldId id="294" r:id="rId5"/>
    <p:sldId id="284" r:id="rId6"/>
    <p:sldId id="285" r:id="rId7"/>
    <p:sldId id="281" r:id="rId8"/>
    <p:sldId id="275" r:id="rId9"/>
    <p:sldId id="290" r:id="rId10"/>
    <p:sldId id="258" r:id="rId11"/>
    <p:sldId id="282" r:id="rId12"/>
    <p:sldId id="270" r:id="rId13"/>
    <p:sldId id="266" r:id="rId14"/>
    <p:sldId id="272" r:id="rId15"/>
    <p:sldId id="263" r:id="rId16"/>
    <p:sldId id="262" r:id="rId17"/>
    <p:sldId id="274" r:id="rId18"/>
    <p:sldId id="286" r:id="rId19"/>
    <p:sldId id="267" r:id="rId20"/>
    <p:sldId id="278" r:id="rId21"/>
    <p:sldId id="269" r:id="rId22"/>
    <p:sldId id="264" r:id="rId23"/>
    <p:sldId id="280" r:id="rId24"/>
    <p:sldId id="279" r:id="rId25"/>
    <p:sldId id="276" r:id="rId26"/>
    <p:sldId id="287" r:id="rId27"/>
    <p:sldId id="289" r:id="rId28"/>
    <p:sldId id="292" r:id="rId29"/>
    <p:sldId id="288" r:id="rId30"/>
    <p:sldId id="283" r:id="rId31"/>
    <p:sldId id="291" r:id="rId32"/>
    <p:sldId id="268" r:id="rId33"/>
    <p:sldId id="29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4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90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273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9782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93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069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04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99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3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01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77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37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29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8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75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29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9DB144-814D-4BD9-A30E-EF0CB7342687}" type="datetimeFigureOut">
              <a:rPr lang="zh-TW" altLang="en-US" smtClean="0"/>
              <a:pPr/>
              <a:t>2018/9/19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98D126-F4F5-4D71-9E49-8D57F3E94D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988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EE7671-ECD2-4068-9F09-DE977D12A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46" y="529388"/>
            <a:ext cx="8001000" cy="2660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n w="3175" cmpd="sng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麥哲倫逐夢計畫</a:t>
            </a:r>
            <a:br>
              <a:rPr lang="en-US" altLang="zh-TW" sz="8000" b="1" dirty="0">
                <a:ln w="3175" cmpd="sng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</a:br>
            <a:r>
              <a:rPr lang="zh-TW" altLang="en-US" sz="7300" b="1" dirty="0">
                <a:ln w="3175" cmpd="sng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北昌國小的模型</a:t>
            </a:r>
            <a:endParaRPr lang="zh-TW" altLang="en-US" sz="8000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0F4D294-64F7-4079-943F-45D9E01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742" y="3668541"/>
            <a:ext cx="3694590" cy="2778710"/>
          </a:xfrm>
        </p:spPr>
        <p:txBody>
          <a:bodyPr>
            <a:noAutofit/>
          </a:bodyPr>
          <a:lstStyle/>
          <a:p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五忠</a:t>
            </a:r>
            <a:r>
              <a:rPr lang="en-US" altLang="zh-TW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潘宥呈</a:t>
            </a:r>
            <a:endParaRPr lang="en-US" altLang="zh-TW" sz="2400" b="1" dirty="0">
              <a:solidFill>
                <a:schemeClr val="bg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五仁</a:t>
            </a:r>
            <a:r>
              <a:rPr lang="en-US" altLang="zh-TW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江鎮宇</a:t>
            </a:r>
            <a:endParaRPr lang="en-US" altLang="zh-TW" sz="2400" b="1" dirty="0">
              <a:solidFill>
                <a:schemeClr val="bg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五愛</a:t>
            </a:r>
            <a:r>
              <a:rPr lang="en-US" altLang="zh-TW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馬于晴</a:t>
            </a:r>
            <a:endParaRPr lang="en-US" altLang="zh-TW" sz="2400" b="1" dirty="0">
              <a:solidFill>
                <a:schemeClr val="bg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五信</a:t>
            </a:r>
            <a:r>
              <a:rPr lang="en-US" altLang="zh-TW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戴昱軒</a:t>
            </a:r>
            <a:r>
              <a:rPr lang="en-US" altLang="zh-TW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.</a:t>
            </a:r>
            <a:r>
              <a:rPr lang="zh-TW" alt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黃俍睿</a:t>
            </a:r>
            <a:endParaRPr lang="en-US" altLang="zh-TW" sz="2800" b="1" dirty="0">
              <a:solidFill>
                <a:schemeClr val="bg1">
                  <a:lumMod val="95000"/>
                  <a:lumOff val="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593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1F0EDD-7FED-4FD2-9392-01E0E0A5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49238"/>
            <a:ext cx="12192000" cy="1081002"/>
          </a:xfrm>
        </p:spPr>
        <p:txBody>
          <a:bodyPr>
            <a:noAutofit/>
          </a:bodyPr>
          <a:lstStyle/>
          <a:p>
            <a:pPr algn="ctr"/>
            <a:r>
              <a:rPr lang="zh-TW" altLang="en-US" sz="42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這是原本做太高的活動儣場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209CAD4-3284-4A5E-83A2-688865B30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425">
            <a:off x="2480933" y="548499"/>
            <a:ext cx="6239999" cy="46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92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3476CD-5CFF-4DCD-A7AD-3BE177D2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54" y="5544315"/>
            <a:ext cx="8534400" cy="99887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這是修改過的活動廣場大樓</a:t>
            </a:r>
          </a:p>
        </p:txBody>
      </p:sp>
      <p:pic>
        <p:nvPicPr>
          <p:cNvPr id="4" name="內容版面配置區 7">
            <a:extLst>
              <a:ext uri="{FF2B5EF4-FFF2-40B4-BE49-F238E27FC236}">
                <a16:creationId xmlns:a16="http://schemas.microsoft.com/office/drawing/2014/main" id="{C3995A55-C8F6-4D37-875A-2430B4B19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963" y="314813"/>
            <a:ext cx="4935981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85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CB4EE3-5509-40DB-B0B4-76344319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4223"/>
            <a:ext cx="12192000" cy="1061284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ln w="3175" cmpd="sng">
                  <a:solidFill>
                    <a:schemeClr val="bg2">
                      <a:lumMod val="40000"/>
                      <a:lumOff val="60000"/>
                    </a:schemeClr>
                  </a:solidFill>
                </a:ln>
              </a:rPr>
              <a:t>這是馬于晴、戴煜軒和江鎮宇在畫跑道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E23DA40-744A-4833-8D38-5C2DAB444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241">
            <a:off x="2149145" y="412957"/>
            <a:ext cx="6479999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41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267706-BD6C-4C2A-8CB0-A182FEF4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68" y="5578763"/>
            <a:ext cx="8534400" cy="1039315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這是迷你廚房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B619DD-090A-4868-9F64-E555B1C43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68" y="419149"/>
            <a:ext cx="6719999" cy="50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97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E4EAA2-C9F2-4A40-B72B-1BE845C2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48" y="5708073"/>
            <a:ext cx="8534400" cy="114992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這是跑道一直畫不好的操場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DB24DE4-884E-41F0-A2A1-E5ECD92BF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473">
            <a:off x="1580883" y="-317598"/>
            <a:ext cx="7439999" cy="55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69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D4B85E-5BD6-4B60-A9AB-97935C40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5018"/>
            <a:ext cx="11813309" cy="877454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這是潘宥呈和戴煜軒在辛苦塗跑道的時候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40C22E8-4204-46F5-9268-897FE1C34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54" y="446772"/>
            <a:ext cx="6719999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39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698EEB-8C87-46D8-96AC-9A2D5DB7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40" y="5800436"/>
            <a:ext cx="8534400" cy="1057564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這是潘宥呈在塗籃球場的時候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ACDE01D0-34CF-468F-A870-4F0739E13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40" y="665115"/>
            <a:ext cx="62399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510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42218-53C5-438F-B253-616C2D33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151" y="5892800"/>
            <a:ext cx="8990119" cy="831273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這是好不容易才做好的操場做好和上色好的半成品</a:t>
            </a:r>
          </a:p>
        </p:txBody>
      </p:sp>
      <p:pic>
        <p:nvPicPr>
          <p:cNvPr id="26" name="內容版面配置區 25">
            <a:extLst>
              <a:ext uri="{FF2B5EF4-FFF2-40B4-BE49-F238E27FC236}">
                <a16:creationId xmlns:a16="http://schemas.microsoft.com/office/drawing/2014/main" id="{5DEFF6DC-F618-4B5C-8985-D81771D4D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834">
            <a:off x="3604046" y="-771023"/>
            <a:ext cx="4819103" cy="66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242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C5CD1B-2AFB-4358-9932-DE030B77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5985163"/>
            <a:ext cx="10012218" cy="789101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/>
              <a:t>這是我們在做遊樂設施地板的時候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7E2A7DD-07AE-403E-B559-E7088F81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4" y="492736"/>
            <a:ext cx="4846235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57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402D0E-2596-4615-9343-5C3C130B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54255"/>
            <a:ext cx="12192000" cy="894402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這是戴煜軒和黃俍睿在辛苦的做</a:t>
            </a:r>
            <a:r>
              <a:rPr lang="en-US" altLang="zh-TW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monkey</a:t>
            </a:r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區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F38AAC0-0CEE-450B-901C-0AB2A3731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45" y="425289"/>
            <a:ext cx="6719999" cy="50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09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00C71A-8B33-4641-BFE9-5B70840A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59802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>
                <a:ln w="3175" cmpd="sng">
                  <a:solidFill>
                    <a:srgbClr val="0070C0"/>
                  </a:solidFill>
                </a:ln>
              </a:rPr>
              <a:t>動機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CB38914-17A4-4E9D-8A63-1D1387F12D54}"/>
              </a:ext>
            </a:extLst>
          </p:cNvPr>
          <p:cNvSpPr txBox="1"/>
          <p:nvPr/>
        </p:nvSpPr>
        <p:spPr>
          <a:xfrm>
            <a:off x="1595884" y="2210195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因為再過兩年就要畢業了</a:t>
            </a:r>
            <a:r>
              <a:rPr lang="zh-TW" altLang="en-US" sz="5400" b="1" dirty="0">
                <a:latin typeface="+mn-ea"/>
              </a:rPr>
              <a:t>，</a:t>
            </a:r>
            <a:endParaRPr lang="en-US" altLang="zh-TW" sz="5400" b="1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  <a:p>
            <a:pPr algn="ctr"/>
            <a:r>
              <a:rPr lang="zh-TW" altLang="en-US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我們會想念北昌國小</a:t>
            </a:r>
            <a:r>
              <a:rPr lang="zh-TW" altLang="en-US" sz="5400" b="1" dirty="0">
                <a:latin typeface="+mn-ea"/>
              </a:rPr>
              <a:t>，</a:t>
            </a:r>
            <a:endParaRPr lang="en-US" altLang="zh-TW" sz="5400" b="1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  <a:p>
            <a:pPr algn="ctr"/>
            <a:r>
              <a:rPr lang="zh-TW" altLang="en-US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所以我們就想要嘗試來製作</a:t>
            </a:r>
            <a:endParaRPr lang="en-US" altLang="zh-TW" sz="5400" b="1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  <a:p>
            <a:pPr algn="ctr"/>
            <a:r>
              <a:rPr lang="zh-TW" altLang="en-US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北昌國小的模型作為記念。</a:t>
            </a:r>
          </a:p>
        </p:txBody>
      </p:sp>
    </p:spTree>
    <p:extLst>
      <p:ext uri="{BB962C8B-B14F-4D97-AF65-F5344CB8AC3E}">
        <p14:creationId xmlns:p14="http://schemas.microsoft.com/office/powerpoint/2010/main" val="240816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2B0AE-16BB-49E7-9773-DA96FE11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26" y="5994400"/>
            <a:ext cx="11372827" cy="757266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</a:t>
            </a:r>
            <a:r>
              <a:rPr lang="en-US" altLang="zh-TW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monkey</a:t>
            </a:r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區好不容易做到一半的時候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39E05EE-B1A9-4838-9112-FB9BD5AF7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613">
            <a:off x="2497238" y="637974"/>
            <a:ext cx="6239999" cy="46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02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1BC819-C644-49FB-9F90-C69403B3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219" y="5800436"/>
            <a:ext cx="10086907" cy="94593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這是終於做好</a:t>
            </a:r>
            <a:r>
              <a:rPr lang="en-US" altLang="zh-TW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monkey</a:t>
            </a:r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區做好的完成品 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D38DB60-1E2F-4433-8724-B66C343E2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3311" y="439429"/>
            <a:ext cx="6479999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588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ECE557-3C8F-4D3A-9DF4-9A106645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46" y="5846618"/>
            <a:ext cx="8534400" cy="839098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這是黃俍睿在做盪鞦韆的時候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B1627A6-5219-434E-B097-6602C65AF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19" y="472871"/>
            <a:ext cx="6848271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139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6F24D7-2A1B-4BB6-90B9-35C35330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789" y="5818909"/>
            <a:ext cx="8534400" cy="845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這是盪鞦韆做好的完成品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24D20DB-9C3F-4CEA-B112-F4DAF736C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79">
            <a:off x="2248989" y="466725"/>
            <a:ext cx="6719999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09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5E1584-6F4B-4EFB-AC7C-10951611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43" y="5763491"/>
            <a:ext cx="8534400" cy="905164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這是攀爬架做好的完成品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B1F73F5-608D-4CA2-817E-9F040AC4E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373"/>
          <a:stretch/>
        </p:blipFill>
        <p:spPr>
          <a:xfrm rot="16502724">
            <a:off x="3171318" y="-273181"/>
            <a:ext cx="4407650" cy="63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66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D420D1-820E-4744-9031-21F24CC4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" y="5781964"/>
            <a:ext cx="8534400" cy="93287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這是攀爬桿做好的完成品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CE813E-F1E9-4662-961E-C6A02843B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0" t="21748" r="1105" b="-890"/>
          <a:stretch/>
        </p:blipFill>
        <p:spPr>
          <a:xfrm>
            <a:off x="2842955" y="435074"/>
            <a:ext cx="4830223" cy="52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883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128F69-26FC-4B3E-8DF0-8CB89F8E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43" y="5689600"/>
            <a:ext cx="8534400" cy="1056351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/>
              <a:t>這是我們在黏遊樂設施的時候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62B5D8F-338C-4F28-A076-EBE19432D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298">
            <a:off x="1864610" y="-94120"/>
            <a:ext cx="6750466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39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C9BABF-AF16-46AF-B80E-7D142BC2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32" y="5865092"/>
            <a:ext cx="8383568" cy="84974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/>
              <a:t>這是操場、遊樂設施作好的半成品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4AEC174-7D78-4D98-9074-6A90B331F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32" y="-446330"/>
            <a:ext cx="7919999" cy="59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940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8FDF1-4DAE-46EF-8A21-02554000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5" y="5781964"/>
            <a:ext cx="8534400" cy="87745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/>
              <a:t>這是操場及遊樂設施做好的完成品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0BE92A0-F75A-4151-B733-AF75D8898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5" y="-452583"/>
            <a:ext cx="8471872" cy="59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820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8B5C6-36E6-4610-BA1F-30F49C07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76" y="5606473"/>
            <a:ext cx="8534400" cy="98066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/>
              <a:t>這是我們在做樹的時候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BEDD332-DC49-44D8-9869-B53C4D00E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792">
            <a:off x="1970176" y="65686"/>
            <a:ext cx="6959999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451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4618" y="195614"/>
            <a:ext cx="9042399" cy="1223091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/>
              <a:t>目錄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086924" y="1677319"/>
            <a:ext cx="6018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主要大樓</a:t>
            </a:r>
            <a:endParaRPr lang="en-US" altLang="zh-TW" sz="4800" b="1" dirty="0">
              <a:latin typeface="+mn-ea"/>
            </a:endParaRPr>
          </a:p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操場、草地、地板</a:t>
            </a:r>
            <a:endParaRPr lang="en-US" altLang="zh-TW" sz="4800" b="1" dirty="0">
              <a:latin typeface="+mn-ea"/>
            </a:endParaRPr>
          </a:p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遊樂設施</a:t>
            </a:r>
            <a:endParaRPr lang="en-US" altLang="zh-TW" sz="4800" b="1" dirty="0">
              <a:latin typeface="+mn-ea"/>
            </a:endParaRPr>
          </a:p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樹</a:t>
            </a:r>
            <a:endParaRPr lang="en-US" altLang="zh-TW" sz="4800" b="1" dirty="0">
              <a:latin typeface="+mn-ea"/>
            </a:endParaRPr>
          </a:p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生態池</a:t>
            </a:r>
            <a:endParaRPr lang="en-US" altLang="zh-TW" sz="4800" b="1" dirty="0">
              <a:latin typeface="+mn-ea"/>
            </a:endParaRPr>
          </a:p>
          <a:p>
            <a:pPr marL="914400" indent="-914400">
              <a:buFontTx/>
              <a:buAutoNum type="arabicPeriod"/>
            </a:pPr>
            <a:r>
              <a:rPr lang="zh-TW" altLang="en-US" sz="4800" b="1" dirty="0">
                <a:latin typeface="+mn-ea"/>
              </a:rPr>
              <a:t>心得感想</a:t>
            </a:r>
            <a:endParaRPr lang="en-US" altLang="zh-TW" sz="48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DC10DD-53F6-476D-BBDA-5C98BC3D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93" y="5578764"/>
            <a:ext cx="8534400" cy="100559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這是生態池做好的完成品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01DC06E-35ED-4E9C-A411-6A31BB672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5" y="358764"/>
            <a:ext cx="5255635" cy="52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367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037D68-438A-40A4-A154-5C902049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246" y="5791201"/>
            <a:ext cx="8534400" cy="905326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/>
              <a:t>這是主要建築物的完成品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CAF9A19-A8B5-459E-BC36-1C5BE1BE3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2" y="-462184"/>
            <a:ext cx="8605276" cy="59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691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97370C-5ED9-4E8E-954B-906659D3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28" y="33017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/>
              <a:t>心得感想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42A9459-06AA-4767-8421-554ACEF081FA}"/>
              </a:ext>
            </a:extLst>
          </p:cNvPr>
          <p:cNvSpPr txBox="1"/>
          <p:nvPr/>
        </p:nvSpPr>
        <p:spPr>
          <a:xfrm>
            <a:off x="628073" y="2003507"/>
            <a:ext cx="10361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+mn-ea"/>
              </a:rPr>
              <a:t>這次的麥哲倫逐夢計畫有點困難，</a:t>
            </a:r>
            <a:br>
              <a:rPr lang="en-US" altLang="zh-TW" sz="4800" b="1" dirty="0">
                <a:latin typeface="+mn-ea"/>
              </a:rPr>
            </a:br>
            <a:r>
              <a:rPr lang="zh-TW" altLang="en-US" sz="4800" b="1" dirty="0">
                <a:latin typeface="+mn-ea"/>
              </a:rPr>
              <a:t>但是我們今歷了許多挫折，</a:t>
            </a:r>
            <a:endParaRPr lang="en-US" altLang="zh-TW" sz="4800" b="1" dirty="0">
              <a:latin typeface="+mn-ea"/>
            </a:endParaRPr>
          </a:p>
          <a:p>
            <a:pPr algn="ctr"/>
            <a:r>
              <a:rPr lang="zh-TW" altLang="en-US" sz="4800" b="1" dirty="0">
                <a:latin typeface="+mn-ea"/>
              </a:rPr>
              <a:t>花了兩個月才完成北昌國小的模型，</a:t>
            </a:r>
            <a:endParaRPr lang="en-US" altLang="zh-TW" sz="4800" b="1" dirty="0">
              <a:latin typeface="+mn-ea"/>
            </a:endParaRPr>
          </a:p>
          <a:p>
            <a:pPr algn="ctr"/>
            <a:r>
              <a:rPr lang="zh-TW" altLang="en-US" sz="4800" b="1" dirty="0">
                <a:latin typeface="+mn-ea"/>
              </a:rPr>
              <a:t>我們希望大家可以愛護北昌國小，</a:t>
            </a:r>
            <a:endParaRPr lang="en-US" altLang="zh-TW" sz="4800" b="1" dirty="0">
              <a:latin typeface="+mn-ea"/>
            </a:endParaRPr>
          </a:p>
          <a:p>
            <a:pPr algn="ctr"/>
            <a:r>
              <a:rPr lang="zh-TW" altLang="en-US" sz="4800" b="1" dirty="0">
                <a:latin typeface="+mn-ea"/>
              </a:rPr>
              <a:t>讓北昌國小是個充滿歡笑</a:t>
            </a:r>
            <a:endParaRPr lang="en-US" altLang="zh-TW" sz="4800" b="1" dirty="0">
              <a:latin typeface="+mn-ea"/>
            </a:endParaRPr>
          </a:p>
          <a:p>
            <a:pPr algn="ctr"/>
            <a:r>
              <a:rPr lang="zh-TW" altLang="en-US" sz="4800" b="1" dirty="0">
                <a:latin typeface="+mn-ea"/>
              </a:rPr>
              <a:t>和乾淨的校園。</a:t>
            </a:r>
          </a:p>
        </p:txBody>
      </p:sp>
    </p:spTree>
    <p:extLst>
      <p:ext uri="{BB962C8B-B14F-4D97-AF65-F5344CB8AC3E}">
        <p14:creationId xmlns:p14="http://schemas.microsoft.com/office/powerpoint/2010/main" val="417476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97370C-5ED9-4E8E-954B-906659D3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82" y="236217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/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26026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8699" y="39747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/>
              <a:t>目標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193064" y="2081877"/>
            <a:ext cx="7015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/>
              <a:t>把整個北昌國小的主要建築及設施都做出來。</a:t>
            </a:r>
            <a:br>
              <a:rPr lang="en-US" altLang="zh-TW" sz="4800" b="1" dirty="0"/>
            </a:br>
            <a:r>
              <a:rPr lang="zh-TW" altLang="en-US" sz="4800" b="1" dirty="0"/>
              <a:t>包含盪鞦韆和那些遊樂設施、生態池、東南西北大樓和停車場。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BEAEC2-462E-44D0-8563-62CB7851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449" y="5791200"/>
            <a:ext cx="8534400" cy="921125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這是我們辛苦完成的東棟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D1ADC89-BE07-4B30-9C7D-66138DD9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678">
            <a:off x="1151610" y="478793"/>
            <a:ext cx="9152566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669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46A25-8DC6-4CFE-85B7-DA9935BA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647" y="5144655"/>
            <a:ext cx="8534400" cy="143163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這是我們花了很都心思</a:t>
            </a:r>
            <a:r>
              <a:rPr lang="zh-TW" altLang="en-US" sz="53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完成</a:t>
            </a:r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東棟的一部份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595383F-5DB5-486C-9F2C-0A407A1B7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646" y="281710"/>
            <a:ext cx="7370402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252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E768E8-874F-4030-B521-81D86C33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94" y="5634182"/>
            <a:ext cx="8534400" cy="101426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n w="3175" cmpd="sng"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這是很快就做好的中正臺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D10EF125-541D-4E7B-8055-ED33ABEA9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9545" y="558209"/>
            <a:ext cx="4835897" cy="46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12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47F8C7-A9C6-4421-8109-CAEC3F9D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538" y="5735782"/>
            <a:ext cx="8282205" cy="1012374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/>
              <a:t>這是走廊，一直做不好的南棟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73F13CB-FB77-4007-A13E-9C33187C4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125">
            <a:off x="2129480" y="673582"/>
            <a:ext cx="6239999" cy="46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104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140351-C844-4EF0-83A3-9976B51D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03" y="5588000"/>
            <a:ext cx="8534400" cy="99094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b="1" dirty="0"/>
              <a:t>這是會倒來倒去的南棟大樓一部份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5B6C0C-4546-474B-9AF0-0527508CB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40" y="641260"/>
            <a:ext cx="6239999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90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680</TotalTime>
  <Words>370</Words>
  <Application>Microsoft Office PowerPoint</Application>
  <PresentationFormat>寬螢幕</PresentationFormat>
  <Paragraphs>53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7" baseType="lpstr">
      <vt:lpstr>微軟正黑體</vt:lpstr>
      <vt:lpstr>Century Gothic</vt:lpstr>
      <vt:lpstr>Wingdings 3</vt:lpstr>
      <vt:lpstr>切割線</vt:lpstr>
      <vt:lpstr>麥哲倫逐夢計畫 北昌國小的模型</vt:lpstr>
      <vt:lpstr>動機</vt:lpstr>
      <vt:lpstr>目錄</vt:lpstr>
      <vt:lpstr>目標</vt:lpstr>
      <vt:lpstr>這是我們辛苦完成的東棟</vt:lpstr>
      <vt:lpstr>這是我們花了很都心思完成東棟的一部份</vt:lpstr>
      <vt:lpstr>這是很快就做好的中正臺</vt:lpstr>
      <vt:lpstr>這是走廊，一直做不好的南棟</vt:lpstr>
      <vt:lpstr>這是會倒來倒去的南棟大樓一部份</vt:lpstr>
      <vt:lpstr>這是原本做太高的活動儣場</vt:lpstr>
      <vt:lpstr>這是修改過的活動廣場大樓</vt:lpstr>
      <vt:lpstr>這是馬于晴、戴煜軒和江鎮宇在畫跑道</vt:lpstr>
      <vt:lpstr>這是迷你廚房</vt:lpstr>
      <vt:lpstr>這是跑道一直畫不好的操場</vt:lpstr>
      <vt:lpstr>這是潘宥呈和戴煜軒在辛苦塗跑道的時候</vt:lpstr>
      <vt:lpstr>這是潘宥呈在塗籃球場的時候</vt:lpstr>
      <vt:lpstr>這是好不容易才做好的操場做好和上色好的半成品</vt:lpstr>
      <vt:lpstr>這是我們在做遊樂設施地板的時候</vt:lpstr>
      <vt:lpstr>這是戴煜軒和黃俍睿在辛苦的做monkey區</vt:lpstr>
      <vt:lpstr>這是monkey區好不容易做到一半的時候</vt:lpstr>
      <vt:lpstr>這是終於做好monkey區做好的完成品 </vt:lpstr>
      <vt:lpstr>這是黃俍睿在做盪鞦韆的時候</vt:lpstr>
      <vt:lpstr>這是盪鞦韆做好的完成品</vt:lpstr>
      <vt:lpstr>這是攀爬架做好的完成品</vt:lpstr>
      <vt:lpstr>這是攀爬桿做好的完成品</vt:lpstr>
      <vt:lpstr>這是我們在黏遊樂設施的時候</vt:lpstr>
      <vt:lpstr>這是操場、遊樂設施作好的半成品</vt:lpstr>
      <vt:lpstr>這是操場及遊樂設施做好的完成品</vt:lpstr>
      <vt:lpstr>這是我們在做樹的時候</vt:lpstr>
      <vt:lpstr>這是生態池做好的完成品</vt:lpstr>
      <vt:lpstr>這是主要建築物的完成品</vt:lpstr>
      <vt:lpstr>心得感想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麥哲倫逐夢計畫</dc:title>
  <dc:creator>KaiWei Ma</dc:creator>
  <cp:lastModifiedBy>MaKaiWei</cp:lastModifiedBy>
  <cp:revision>81</cp:revision>
  <dcterms:created xsi:type="dcterms:W3CDTF">2018-07-19T00:48:55Z</dcterms:created>
  <dcterms:modified xsi:type="dcterms:W3CDTF">2018-09-18T23:02:24Z</dcterms:modified>
</cp:coreProperties>
</file>