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0" r:id="rId1"/>
  </p:sldMasterIdLst>
  <p:notesMasterIdLst>
    <p:notesMasterId r:id="rId18"/>
  </p:notesMasterIdLst>
  <p:handoutMasterIdLst>
    <p:handoutMasterId r:id="rId19"/>
  </p:handoutMasterIdLst>
  <p:sldIdLst>
    <p:sldId id="408" r:id="rId2"/>
    <p:sldId id="368" r:id="rId3"/>
    <p:sldId id="371" r:id="rId4"/>
    <p:sldId id="391" r:id="rId5"/>
    <p:sldId id="393" r:id="rId6"/>
    <p:sldId id="414" r:id="rId7"/>
    <p:sldId id="415" r:id="rId8"/>
    <p:sldId id="418" r:id="rId9"/>
    <p:sldId id="417" r:id="rId10"/>
    <p:sldId id="420" r:id="rId11"/>
    <p:sldId id="421" r:id="rId12"/>
    <p:sldId id="422" r:id="rId13"/>
    <p:sldId id="423" r:id="rId14"/>
    <p:sldId id="403" r:id="rId15"/>
    <p:sldId id="374" r:id="rId16"/>
    <p:sldId id="376" r:id="rId17"/>
  </p:sldIdLst>
  <p:sldSz cx="9144000" cy="6858000" type="screen4x3"/>
  <p:notesSz cx="6888163" cy="100187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ie" initials="Annie" lastIdx="0" clrIdx="0">
    <p:extLst>
      <p:ext uri="{19B8F6BF-5375-455C-9EA6-DF929625EA0E}">
        <p15:presenceInfo xmlns:p15="http://schemas.microsoft.com/office/powerpoint/2012/main" userId="Ann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0000"/>
    <a:srgbClr val="EAEAE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4" autoAdjust="0"/>
    <p:restoredTop sz="94569" autoAdjust="0"/>
  </p:normalViewPr>
  <p:slideViewPr>
    <p:cSldViewPr>
      <p:cViewPr varScale="1">
        <p:scale>
          <a:sx n="64" d="100"/>
          <a:sy n="64" d="100"/>
        </p:scale>
        <p:origin x="150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6D4DE1-6986-42E3-882D-023C2F5389D2}" type="doc">
      <dgm:prSet loTypeId="urn:microsoft.com/office/officeart/2008/layout/AscendingPictureAccent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58FE3B4-6B57-4A62-A87B-798F6489B3E8}">
      <dgm:prSet phldrT="[文字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</a:gradFill>
      </dgm:spPr>
      <dgm:t>
        <a:bodyPr/>
        <a:lstStyle/>
        <a:p>
          <a:pPr algn="ctr"/>
          <a:r>
            <a:rPr lang="zh-TW" altLang="en-US" sz="24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蒐集</a:t>
          </a:r>
          <a:endParaRPr lang="en-US" altLang="zh-TW" sz="2400" b="1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algn="ctr"/>
          <a:r>
            <a:rPr lang="zh-TW" altLang="en-US" sz="24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資料</a:t>
          </a:r>
          <a:endParaRPr lang="zh-TW" altLang="en-US" sz="2400" b="1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8C28CF0B-DB43-4DE0-8E82-1DFEF847EB63}" type="parTrans" cxnId="{3DDB105D-EAD3-41FF-B171-DDC4B45BEC46}">
      <dgm:prSet/>
      <dgm:spPr/>
      <dgm:t>
        <a:bodyPr/>
        <a:lstStyle/>
        <a:p>
          <a:endParaRPr lang="zh-TW" altLang="en-US"/>
        </a:p>
      </dgm:t>
    </dgm:pt>
    <dgm:pt modelId="{5278ABCA-2076-444D-A8B7-E95D37AF2BD8}" type="sibTrans" cxnId="{3DDB105D-EAD3-41FF-B171-DDC4B45BEC46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zh-TW" altLang="en-US"/>
        </a:p>
      </dgm:t>
    </dgm:pt>
    <dgm:pt modelId="{8AAF3226-711D-45D3-851B-4393EDBE58D4}">
      <dgm:prSet phldrT="[文字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</a:gradFill>
      </dgm:spPr>
      <dgm:t>
        <a:bodyPr/>
        <a:lstStyle/>
        <a:p>
          <a:pPr algn="ctr"/>
          <a:r>
            <a:rPr kumimoji="0" lang="zh-TW" altLang="en-US" sz="24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播種</a:t>
          </a:r>
          <a:endParaRPr kumimoji="0" lang="en-US" altLang="zh-TW" sz="2400" b="1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algn="ctr"/>
          <a:r>
            <a:rPr kumimoji="0" lang="zh-TW" altLang="en-US" sz="24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育苗</a:t>
          </a:r>
          <a:endParaRPr lang="zh-TW" altLang="en-US" sz="2400" b="1" dirty="0">
            <a:solidFill>
              <a:srgbClr val="002060"/>
            </a:solidFill>
          </a:endParaRPr>
        </a:p>
      </dgm:t>
    </dgm:pt>
    <dgm:pt modelId="{03CC18A3-26CA-4474-B5A7-37A154118C56}" type="parTrans" cxnId="{90D1A132-C981-4551-AE25-EBF3DE25F644}">
      <dgm:prSet/>
      <dgm:spPr/>
      <dgm:t>
        <a:bodyPr/>
        <a:lstStyle/>
        <a:p>
          <a:endParaRPr lang="zh-TW" altLang="en-US"/>
        </a:p>
      </dgm:t>
    </dgm:pt>
    <dgm:pt modelId="{A771F887-256F-4FDA-91D6-23EEE1982214}" type="sibTrans" cxnId="{90D1A132-C981-4551-AE25-EBF3DE25F644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zh-TW" altLang="en-US"/>
        </a:p>
      </dgm:t>
    </dgm:pt>
    <dgm:pt modelId="{74A63529-7C67-4CA8-9059-1D2AE733E8BD}">
      <dgm:prSet phldrT="[文字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</a:gradFill>
      </dgm:spPr>
      <dgm:t>
        <a:bodyPr/>
        <a:lstStyle/>
        <a:p>
          <a:pPr algn="ctr"/>
          <a:r>
            <a:rPr kumimoji="0" lang="zh-TW" altLang="en-US" sz="24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觀察</a:t>
          </a:r>
          <a:endParaRPr kumimoji="0" lang="en-US" altLang="zh-TW" sz="2400" b="1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algn="ctr"/>
          <a:r>
            <a:rPr kumimoji="0" lang="zh-TW" altLang="en-US" sz="24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記錄</a:t>
          </a:r>
          <a:endParaRPr lang="zh-TW" altLang="en-US" sz="2400" b="1" dirty="0">
            <a:solidFill>
              <a:srgbClr val="002060"/>
            </a:solidFill>
          </a:endParaRPr>
        </a:p>
      </dgm:t>
    </dgm:pt>
    <dgm:pt modelId="{2DC76A9D-2E37-482C-A1F0-C8801A7347FC}" type="parTrans" cxnId="{80A483C0-847F-41CC-B04C-8555C0EE0A3C}">
      <dgm:prSet/>
      <dgm:spPr/>
      <dgm:t>
        <a:bodyPr/>
        <a:lstStyle/>
        <a:p>
          <a:endParaRPr lang="zh-TW" altLang="en-US"/>
        </a:p>
      </dgm:t>
    </dgm:pt>
    <dgm:pt modelId="{D1996551-709A-469A-8667-931332A28669}" type="sibTrans" cxnId="{80A483C0-847F-41CC-B04C-8555C0EE0A3C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zh-TW" altLang="en-US"/>
        </a:p>
      </dgm:t>
    </dgm:pt>
    <dgm:pt modelId="{0F07C06E-EF11-4418-9E70-9FAED25036E9}">
      <dgm:prSet phldrT="[文字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</a:gradFill>
      </dgm:spPr>
      <dgm:t>
        <a:bodyPr/>
        <a:lstStyle/>
        <a:p>
          <a:pPr algn="ctr"/>
          <a:r>
            <a:rPr kumimoji="0" lang="zh-TW" altLang="en-US" sz="24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採收</a:t>
          </a:r>
          <a:endParaRPr kumimoji="0" lang="en-US" altLang="zh-TW" sz="2400" b="1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algn="ctr"/>
          <a:r>
            <a:rPr kumimoji="0" lang="zh-TW" altLang="en-US" sz="24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成果</a:t>
          </a:r>
          <a:endParaRPr lang="zh-TW" altLang="en-US" sz="2400" b="1" dirty="0">
            <a:solidFill>
              <a:srgbClr val="002060"/>
            </a:solidFill>
          </a:endParaRPr>
        </a:p>
      </dgm:t>
    </dgm:pt>
    <dgm:pt modelId="{22D53AAD-7125-41E1-A2C9-AAF42EFBE129}" type="parTrans" cxnId="{4E704F5A-6CA4-4E00-ABEE-420DB66E114F}">
      <dgm:prSet/>
      <dgm:spPr/>
      <dgm:t>
        <a:bodyPr/>
        <a:lstStyle/>
        <a:p>
          <a:endParaRPr lang="zh-TW" altLang="en-US"/>
        </a:p>
      </dgm:t>
    </dgm:pt>
    <dgm:pt modelId="{17C4FE85-D40E-49E4-B208-DC6855679D1A}" type="sibTrans" cxnId="{4E704F5A-6CA4-4E00-ABEE-420DB66E114F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zh-TW" altLang="en-US"/>
        </a:p>
      </dgm:t>
    </dgm:pt>
    <dgm:pt modelId="{AD8C0696-693F-40B1-9CB5-ED58E365D5C9}">
      <dgm:prSet phldrT="[文字]" custT="1"/>
      <dgm:spPr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</a:gradFill>
      </dgm:spPr>
      <dgm:t>
        <a:bodyPr/>
        <a:lstStyle/>
        <a:p>
          <a:pPr algn="ctr"/>
          <a:r>
            <a:rPr lang="zh-TW" altLang="en-US" sz="24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挑選</a:t>
          </a:r>
          <a:endParaRPr lang="en-US" altLang="zh-TW" sz="2400" b="1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algn="ctr"/>
          <a:r>
            <a:rPr lang="zh-TW" altLang="en-US" sz="24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蔬菜</a:t>
          </a:r>
          <a:endParaRPr lang="zh-TW" altLang="en-US" sz="2400" b="1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C7E02BD7-A070-40AB-B4C7-23226469055B}" type="parTrans" cxnId="{BA320572-622E-4118-BE30-B6438CA2FAD6}">
      <dgm:prSet/>
      <dgm:spPr/>
      <dgm:t>
        <a:bodyPr/>
        <a:lstStyle/>
        <a:p>
          <a:endParaRPr lang="zh-TW" altLang="en-US"/>
        </a:p>
      </dgm:t>
    </dgm:pt>
    <dgm:pt modelId="{7EAAA3C0-4CB3-41C5-AF95-9C344D10BFB3}" type="sibTrans" cxnId="{BA320572-622E-4118-BE30-B6438CA2FAD6}">
      <dgm:prSet/>
      <dgm:spPr>
        <a:solidFill>
          <a:schemeClr val="bg2">
            <a:lumMod val="90000"/>
          </a:schemeClr>
        </a:solidFill>
      </dgm:spPr>
      <dgm:t>
        <a:bodyPr/>
        <a:lstStyle/>
        <a:p>
          <a:endParaRPr lang="zh-TW" altLang="en-US"/>
        </a:p>
      </dgm:t>
    </dgm:pt>
    <dgm:pt modelId="{2FDE58ED-ADE1-4C24-804E-79162D3BB5F7}" type="pres">
      <dgm:prSet presAssocID="{AE6D4DE1-6986-42E3-882D-023C2F5389D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2C1AF6AD-A6B8-4665-A247-C7307C67CF17}" type="pres">
      <dgm:prSet presAssocID="{AE6D4DE1-6986-42E3-882D-023C2F5389D2}" presName="dot1" presStyleLbl="alignNode1" presStyleIdx="0" presStyleCnt="15" custLinFactX="-200000" custLinFactNeighborX="-298584" custLinFactNeighborY="16978"/>
      <dgm:spPr/>
      <dgm:t>
        <a:bodyPr/>
        <a:lstStyle/>
        <a:p>
          <a:endParaRPr lang="zh-TW" altLang="en-US"/>
        </a:p>
      </dgm:t>
    </dgm:pt>
    <dgm:pt modelId="{9D8D9A9E-D552-4C46-8A37-A910F6EF2EDF}" type="pres">
      <dgm:prSet presAssocID="{AE6D4DE1-6986-42E3-882D-023C2F5389D2}" presName="dot2" presStyleLbl="alignNode1" presStyleIdx="1" presStyleCnt="15" custLinFactY="-100000" custLinFactNeighborX="5798" custLinFactNeighborY="-114467"/>
      <dgm:spPr/>
      <dgm:t>
        <a:bodyPr/>
        <a:lstStyle/>
        <a:p>
          <a:endParaRPr lang="zh-TW" altLang="en-US"/>
        </a:p>
      </dgm:t>
    </dgm:pt>
    <dgm:pt modelId="{1AC1C859-81BD-46C5-BF02-905781A8A767}" type="pres">
      <dgm:prSet presAssocID="{AE6D4DE1-6986-42E3-882D-023C2F5389D2}" presName="dot3" presStyleLbl="alignNode1" presStyleIdx="2" presStyleCnt="15" custLinFactX="-133035" custLinFactNeighborX="-200000" custLinFactNeighborY="-6241"/>
      <dgm:spPr/>
      <dgm:t>
        <a:bodyPr/>
        <a:lstStyle/>
        <a:p>
          <a:endParaRPr lang="zh-TW" altLang="en-US"/>
        </a:p>
      </dgm:t>
    </dgm:pt>
    <dgm:pt modelId="{4BB54C03-832C-4866-86DC-062EEDB052D0}" type="pres">
      <dgm:prSet presAssocID="{AE6D4DE1-6986-42E3-882D-023C2F5389D2}" presName="dot4" presStyleLbl="alignNode1" presStyleIdx="3" presStyleCnt="15" custLinFactX="-227018" custLinFactNeighborX="-300000" custLinFactNeighborY="77452"/>
      <dgm:spPr/>
      <dgm:t>
        <a:bodyPr/>
        <a:lstStyle/>
        <a:p>
          <a:endParaRPr lang="zh-TW" altLang="en-US"/>
        </a:p>
      </dgm:t>
    </dgm:pt>
    <dgm:pt modelId="{F8B53988-6E25-4DD2-8AB7-349CBCD24439}" type="pres">
      <dgm:prSet presAssocID="{AE6D4DE1-6986-42E3-882D-023C2F5389D2}" presName="dot5" presStyleLbl="alignNode1" presStyleIdx="4" presStyleCnt="15"/>
      <dgm:spPr/>
      <dgm:t>
        <a:bodyPr/>
        <a:lstStyle/>
        <a:p>
          <a:endParaRPr lang="zh-TW" altLang="en-US"/>
        </a:p>
      </dgm:t>
    </dgm:pt>
    <dgm:pt modelId="{3A877A8D-44A1-46E6-98F9-EAD4540C936B}" type="pres">
      <dgm:prSet presAssocID="{AE6D4DE1-6986-42E3-882D-023C2F5389D2}" presName="dot6" presStyleLbl="alignNode1" presStyleIdx="5" presStyleCnt="15"/>
      <dgm:spPr/>
      <dgm:t>
        <a:bodyPr/>
        <a:lstStyle/>
        <a:p>
          <a:endParaRPr lang="zh-TW" altLang="en-US"/>
        </a:p>
      </dgm:t>
    </dgm:pt>
    <dgm:pt modelId="{28980F14-B6FF-4EA3-9F35-4BDD821EF148}" type="pres">
      <dgm:prSet presAssocID="{AE6D4DE1-6986-42E3-882D-023C2F5389D2}" presName="dot7" presStyleLbl="alignNode1" presStyleIdx="6" presStyleCnt="15" custFlipHor="0" custScaleX="97930" custScaleY="135364" custLinFactX="100000" custLinFactY="-200000" custLinFactNeighborX="149694" custLinFactNeighborY="-215099"/>
      <dgm:spPr/>
      <dgm:t>
        <a:bodyPr/>
        <a:lstStyle/>
        <a:p>
          <a:endParaRPr lang="zh-TW" altLang="en-US"/>
        </a:p>
      </dgm:t>
    </dgm:pt>
    <dgm:pt modelId="{5D5298AC-F516-476A-BFF9-88A251187141}" type="pres">
      <dgm:prSet presAssocID="{AE6D4DE1-6986-42E3-882D-023C2F5389D2}" presName="dot8" presStyleLbl="alignNode1" presStyleIdx="7" presStyleCnt="15" custFlipVert="0" custFlipHor="1" custScaleX="106147" custScaleY="166297" custLinFactX="46294" custLinFactY="-420044" custLinFactNeighborX="100000" custLinFactNeighborY="-500000"/>
      <dgm:spPr/>
      <dgm:t>
        <a:bodyPr/>
        <a:lstStyle/>
        <a:p>
          <a:endParaRPr lang="zh-TW" altLang="en-US"/>
        </a:p>
      </dgm:t>
    </dgm:pt>
    <dgm:pt modelId="{A3F472A8-3BCA-4FB5-8A20-2617EB347EEC}" type="pres">
      <dgm:prSet presAssocID="{AE6D4DE1-6986-42E3-882D-023C2F5389D2}" presName="dotArrow1" presStyleLbl="alignNode1" presStyleIdx="8" presStyleCnt="15"/>
      <dgm:spPr/>
      <dgm:t>
        <a:bodyPr/>
        <a:lstStyle/>
        <a:p>
          <a:endParaRPr lang="zh-TW" altLang="en-US"/>
        </a:p>
      </dgm:t>
    </dgm:pt>
    <dgm:pt modelId="{CAAB7B76-2D4E-44CE-8A3F-7D28F12F551D}" type="pres">
      <dgm:prSet presAssocID="{AE6D4DE1-6986-42E3-882D-023C2F5389D2}" presName="dotArrow2" presStyleLbl="alignNode1" presStyleIdx="9" presStyleCnt="15"/>
      <dgm:spPr/>
      <dgm:t>
        <a:bodyPr/>
        <a:lstStyle/>
        <a:p>
          <a:endParaRPr lang="zh-TW" altLang="en-US"/>
        </a:p>
      </dgm:t>
    </dgm:pt>
    <dgm:pt modelId="{C4736753-B6DF-400A-A5F0-57B052904284}" type="pres">
      <dgm:prSet presAssocID="{AE6D4DE1-6986-42E3-882D-023C2F5389D2}" presName="dotArrow3" presStyleLbl="alignNode1" presStyleIdx="10" presStyleCnt="15"/>
      <dgm:spPr/>
      <dgm:t>
        <a:bodyPr/>
        <a:lstStyle/>
        <a:p>
          <a:endParaRPr lang="zh-TW" altLang="en-US"/>
        </a:p>
      </dgm:t>
    </dgm:pt>
    <dgm:pt modelId="{0BD9ABC2-F752-4223-AFD3-BC656CCB5E00}" type="pres">
      <dgm:prSet presAssocID="{AE6D4DE1-6986-42E3-882D-023C2F5389D2}" presName="dotArrow4" presStyleLbl="alignNode1" presStyleIdx="11" presStyleCnt="15"/>
      <dgm:spPr/>
      <dgm:t>
        <a:bodyPr/>
        <a:lstStyle/>
        <a:p>
          <a:endParaRPr lang="zh-TW" altLang="en-US"/>
        </a:p>
      </dgm:t>
    </dgm:pt>
    <dgm:pt modelId="{CFF12C7E-2C9C-4E0B-82D3-C5CEEB248109}" type="pres">
      <dgm:prSet presAssocID="{AE6D4DE1-6986-42E3-882D-023C2F5389D2}" presName="dotArrow5" presStyleLbl="alignNode1" presStyleIdx="12" presStyleCnt="15"/>
      <dgm:spPr/>
      <dgm:t>
        <a:bodyPr/>
        <a:lstStyle/>
        <a:p>
          <a:endParaRPr lang="zh-TW" altLang="en-US"/>
        </a:p>
      </dgm:t>
    </dgm:pt>
    <dgm:pt modelId="{7551C764-67A3-4382-9CA7-2CAEE637D68B}" type="pres">
      <dgm:prSet presAssocID="{AE6D4DE1-6986-42E3-882D-023C2F5389D2}" presName="dotArrow6" presStyleLbl="alignNode1" presStyleIdx="13" presStyleCnt="15" custFlipVert="1" custScaleX="108218" custScaleY="123182"/>
      <dgm:spPr/>
      <dgm:t>
        <a:bodyPr/>
        <a:lstStyle/>
        <a:p>
          <a:endParaRPr lang="zh-TW" altLang="en-US"/>
        </a:p>
      </dgm:t>
    </dgm:pt>
    <dgm:pt modelId="{6DEE4A3F-1F56-41BF-B2C5-287057B68B3E}" type="pres">
      <dgm:prSet presAssocID="{AE6D4DE1-6986-42E3-882D-023C2F5389D2}" presName="dotArrow7" presStyleLbl="alignNode1" presStyleIdx="14" presStyleCnt="15"/>
      <dgm:spPr/>
      <dgm:t>
        <a:bodyPr/>
        <a:lstStyle/>
        <a:p>
          <a:endParaRPr lang="zh-TW" altLang="en-US"/>
        </a:p>
      </dgm:t>
    </dgm:pt>
    <dgm:pt modelId="{B596543B-2B0C-43C0-9954-912B9A58967B}" type="pres">
      <dgm:prSet presAssocID="{C58FE3B4-6B57-4A62-A87B-798F6489B3E8}" presName="parTx1" presStyleLbl="node1" presStyleIdx="0" presStyleCnt="5" custScaleX="157823" custScaleY="481961" custLinFactX="-80516" custLinFactY="143274" custLinFactNeighborX="-100000" custLinFactNeighborY="200000"/>
      <dgm:spPr/>
      <dgm:t>
        <a:bodyPr/>
        <a:lstStyle/>
        <a:p>
          <a:endParaRPr lang="zh-TW" altLang="en-US"/>
        </a:p>
      </dgm:t>
    </dgm:pt>
    <dgm:pt modelId="{88FF5A5E-FD7C-4AE6-B5B5-71C6E4091A89}" type="pres">
      <dgm:prSet presAssocID="{5278ABCA-2076-444D-A8B7-E95D37AF2BD8}" presName="picture1" presStyleCnt="0"/>
      <dgm:spPr/>
      <dgm:t>
        <a:bodyPr/>
        <a:lstStyle/>
        <a:p>
          <a:endParaRPr lang="zh-TW" altLang="en-US"/>
        </a:p>
      </dgm:t>
    </dgm:pt>
    <dgm:pt modelId="{5298B6F4-7129-4B7C-99B1-451A3D4A497D}" type="pres">
      <dgm:prSet presAssocID="{5278ABCA-2076-444D-A8B7-E95D37AF2BD8}" presName="imageRepeatNode" presStyleLbl="fgImgPlace1" presStyleIdx="0" presStyleCnt="5" custLinFactX="-23462" custLinFactNeighborX="-100000" custLinFactNeighborY="18465"/>
      <dgm:spPr/>
      <dgm:t>
        <a:bodyPr/>
        <a:lstStyle/>
        <a:p>
          <a:endParaRPr lang="zh-TW" altLang="en-US"/>
        </a:p>
      </dgm:t>
    </dgm:pt>
    <dgm:pt modelId="{2971B438-D0CB-4387-AE6B-29DB56D3BD10}" type="pres">
      <dgm:prSet presAssocID="{AD8C0696-693F-40B1-9CB5-ED58E365D5C9}" presName="parTx2" presStyleLbl="node1" presStyleIdx="1" presStyleCnt="5" custScaleX="149488" custScaleY="482443" custLinFactY="146070" custLinFactNeighborX="-86761" custLinFactNeighborY="200000"/>
      <dgm:spPr/>
      <dgm:t>
        <a:bodyPr/>
        <a:lstStyle/>
        <a:p>
          <a:endParaRPr lang="zh-TW" altLang="en-US"/>
        </a:p>
      </dgm:t>
    </dgm:pt>
    <dgm:pt modelId="{AC8A44A1-D946-447D-963D-EE2FC56B9476}" type="pres">
      <dgm:prSet presAssocID="{7EAAA3C0-4CB3-41C5-AF95-9C344D10BFB3}" presName="picture2" presStyleCnt="0"/>
      <dgm:spPr/>
      <dgm:t>
        <a:bodyPr/>
        <a:lstStyle/>
        <a:p>
          <a:endParaRPr lang="zh-TW" altLang="en-US"/>
        </a:p>
      </dgm:t>
    </dgm:pt>
    <dgm:pt modelId="{04181562-7AC9-4591-B9CF-25B47F74085B}" type="pres">
      <dgm:prSet presAssocID="{7EAAA3C0-4CB3-41C5-AF95-9C344D10BFB3}" presName="imageRepeatNode" presStyleLbl="fgImgPlace1" presStyleIdx="1" presStyleCnt="5" custLinFactNeighborX="-15538" custLinFactNeighborY="10375"/>
      <dgm:spPr/>
      <dgm:t>
        <a:bodyPr/>
        <a:lstStyle/>
        <a:p>
          <a:endParaRPr lang="zh-TW" altLang="en-US"/>
        </a:p>
      </dgm:t>
    </dgm:pt>
    <dgm:pt modelId="{F85C8087-5C56-4AC5-8E0D-2FDFFAF93CD7}" type="pres">
      <dgm:prSet presAssocID="{8AAF3226-711D-45D3-851B-4393EDBE58D4}" presName="parTx3" presStyleLbl="node1" presStyleIdx="2" presStyleCnt="5" custScaleX="158717" custScaleY="513957" custLinFactY="100000" custLinFactNeighborX="36159" custLinFactNeighborY="164543"/>
      <dgm:spPr/>
      <dgm:t>
        <a:bodyPr/>
        <a:lstStyle/>
        <a:p>
          <a:endParaRPr lang="zh-TW" altLang="en-US"/>
        </a:p>
      </dgm:t>
    </dgm:pt>
    <dgm:pt modelId="{B4E5CED0-B798-43CD-A316-6F1A724ED576}" type="pres">
      <dgm:prSet presAssocID="{A771F887-256F-4FDA-91D6-23EEE1982214}" presName="picture3" presStyleCnt="0"/>
      <dgm:spPr/>
      <dgm:t>
        <a:bodyPr/>
        <a:lstStyle/>
        <a:p>
          <a:endParaRPr lang="zh-TW" altLang="en-US"/>
        </a:p>
      </dgm:t>
    </dgm:pt>
    <dgm:pt modelId="{F0A8CD87-2415-4AD2-ABEE-32510DF72AB4}" type="pres">
      <dgm:prSet presAssocID="{A771F887-256F-4FDA-91D6-23EEE1982214}" presName="imageRepeatNode" presStyleLbl="fgImgPlace1" presStyleIdx="2" presStyleCnt="5" custLinFactNeighborX="25105" custLinFactNeighborY="-28179"/>
      <dgm:spPr/>
      <dgm:t>
        <a:bodyPr/>
        <a:lstStyle/>
        <a:p>
          <a:endParaRPr lang="zh-TW" altLang="en-US"/>
        </a:p>
      </dgm:t>
    </dgm:pt>
    <dgm:pt modelId="{88124B81-D5C1-44AA-AA61-C7DB4D611292}" type="pres">
      <dgm:prSet presAssocID="{74A63529-7C67-4CA8-9059-1D2AE733E8BD}" presName="parTx4" presStyleLbl="node1" presStyleIdx="3" presStyleCnt="5" custScaleX="157870" custScaleY="505452" custLinFactX="1947" custLinFactNeighborX="100000" custLinFactNeighborY="-53784"/>
      <dgm:spPr/>
      <dgm:t>
        <a:bodyPr/>
        <a:lstStyle/>
        <a:p>
          <a:endParaRPr lang="zh-TW" altLang="en-US"/>
        </a:p>
      </dgm:t>
    </dgm:pt>
    <dgm:pt modelId="{B7758D8C-668D-47F4-A7B7-CD0FF8B82640}" type="pres">
      <dgm:prSet presAssocID="{D1996551-709A-469A-8667-931332A28669}" presName="picture4" presStyleCnt="0"/>
      <dgm:spPr/>
      <dgm:t>
        <a:bodyPr/>
        <a:lstStyle/>
        <a:p>
          <a:endParaRPr lang="zh-TW" altLang="en-US"/>
        </a:p>
      </dgm:t>
    </dgm:pt>
    <dgm:pt modelId="{A8427729-59A0-4958-BD0E-B6B22E276E19}" type="pres">
      <dgm:prSet presAssocID="{D1996551-709A-469A-8667-931332A28669}" presName="imageRepeatNode" presStyleLbl="fgImgPlace1" presStyleIdx="3" presStyleCnt="5" custLinFactNeighborX="31670" custLinFactNeighborY="-67932"/>
      <dgm:spPr/>
      <dgm:t>
        <a:bodyPr/>
        <a:lstStyle/>
        <a:p>
          <a:endParaRPr lang="zh-TW" altLang="en-US"/>
        </a:p>
      </dgm:t>
    </dgm:pt>
    <dgm:pt modelId="{C2E222BA-E665-4B0B-9786-62625EE3AC62}" type="pres">
      <dgm:prSet presAssocID="{0F07C06E-EF11-4418-9E70-9FAED25036E9}" presName="parTx5" presStyleLbl="node1" presStyleIdx="4" presStyleCnt="5" custScaleX="162277" custScaleY="458553" custLinFactX="53431" custLinFactY="-156147" custLinFactNeighborX="100000" custLinFactNeighborY="-200000"/>
      <dgm:spPr/>
      <dgm:t>
        <a:bodyPr/>
        <a:lstStyle/>
        <a:p>
          <a:endParaRPr lang="zh-TW" altLang="en-US"/>
        </a:p>
      </dgm:t>
    </dgm:pt>
    <dgm:pt modelId="{20680004-358F-4174-B09D-DBEE520044CA}" type="pres">
      <dgm:prSet presAssocID="{17C4FE85-D40E-49E4-B208-DC6855679D1A}" presName="picture5" presStyleCnt="0"/>
      <dgm:spPr/>
      <dgm:t>
        <a:bodyPr/>
        <a:lstStyle/>
        <a:p>
          <a:endParaRPr lang="zh-TW" altLang="en-US"/>
        </a:p>
      </dgm:t>
    </dgm:pt>
    <dgm:pt modelId="{C51EBB88-ED67-40C5-9D11-0EC86F1A359B}" type="pres">
      <dgm:prSet presAssocID="{17C4FE85-D40E-49E4-B208-DC6855679D1A}" presName="imageRepeatNode" presStyleLbl="fgImgPlace1" presStyleIdx="4" presStyleCnt="5" custScaleY="97007" custLinFactY="-97943" custLinFactNeighborX="40565" custLinFactNeighborY="-100000"/>
      <dgm:spPr/>
      <dgm:t>
        <a:bodyPr/>
        <a:lstStyle/>
        <a:p>
          <a:endParaRPr lang="zh-TW" altLang="en-US"/>
        </a:p>
      </dgm:t>
    </dgm:pt>
  </dgm:ptLst>
  <dgm:cxnLst>
    <dgm:cxn modelId="{37D0265B-C249-4106-8878-7662E5B8380F}" type="presOf" srcId="{7EAAA3C0-4CB3-41C5-AF95-9C344D10BFB3}" destId="{04181562-7AC9-4591-B9CF-25B47F74085B}" srcOrd="0" destOrd="0" presId="urn:microsoft.com/office/officeart/2008/layout/AscendingPictureAccentProcess"/>
    <dgm:cxn modelId="{2D74AA06-BAC2-43FD-A29F-339C73331931}" type="presOf" srcId="{0F07C06E-EF11-4418-9E70-9FAED25036E9}" destId="{C2E222BA-E665-4B0B-9786-62625EE3AC62}" srcOrd="0" destOrd="0" presId="urn:microsoft.com/office/officeart/2008/layout/AscendingPictureAccentProcess"/>
    <dgm:cxn modelId="{D6E59271-137D-48DF-A876-61C335B620D5}" type="presOf" srcId="{AE6D4DE1-6986-42E3-882D-023C2F5389D2}" destId="{2FDE58ED-ADE1-4C24-804E-79162D3BB5F7}" srcOrd="0" destOrd="0" presId="urn:microsoft.com/office/officeart/2008/layout/AscendingPictureAccentProcess"/>
    <dgm:cxn modelId="{F647392A-475C-4506-962D-C10EB6E8E8A9}" type="presOf" srcId="{74A63529-7C67-4CA8-9059-1D2AE733E8BD}" destId="{88124B81-D5C1-44AA-AA61-C7DB4D611292}" srcOrd="0" destOrd="0" presId="urn:microsoft.com/office/officeart/2008/layout/AscendingPictureAccentProcess"/>
    <dgm:cxn modelId="{F05FB0FC-BFC4-4781-BB30-CFB764B6C26A}" type="presOf" srcId="{AD8C0696-693F-40B1-9CB5-ED58E365D5C9}" destId="{2971B438-D0CB-4387-AE6B-29DB56D3BD10}" srcOrd="0" destOrd="0" presId="urn:microsoft.com/office/officeart/2008/layout/AscendingPictureAccentProcess"/>
    <dgm:cxn modelId="{4E704F5A-6CA4-4E00-ABEE-420DB66E114F}" srcId="{AE6D4DE1-6986-42E3-882D-023C2F5389D2}" destId="{0F07C06E-EF11-4418-9E70-9FAED25036E9}" srcOrd="4" destOrd="0" parTransId="{22D53AAD-7125-41E1-A2C9-AAF42EFBE129}" sibTransId="{17C4FE85-D40E-49E4-B208-DC6855679D1A}"/>
    <dgm:cxn modelId="{BA320572-622E-4118-BE30-B6438CA2FAD6}" srcId="{AE6D4DE1-6986-42E3-882D-023C2F5389D2}" destId="{AD8C0696-693F-40B1-9CB5-ED58E365D5C9}" srcOrd="1" destOrd="0" parTransId="{C7E02BD7-A070-40AB-B4C7-23226469055B}" sibTransId="{7EAAA3C0-4CB3-41C5-AF95-9C344D10BFB3}"/>
    <dgm:cxn modelId="{60940A2F-33D1-41C1-B6D8-8BE7AD4D9749}" type="presOf" srcId="{17C4FE85-D40E-49E4-B208-DC6855679D1A}" destId="{C51EBB88-ED67-40C5-9D11-0EC86F1A359B}" srcOrd="0" destOrd="0" presId="urn:microsoft.com/office/officeart/2008/layout/AscendingPictureAccentProcess"/>
    <dgm:cxn modelId="{F2C64646-B47A-4DDB-915D-A3A0CB724549}" type="presOf" srcId="{8AAF3226-711D-45D3-851B-4393EDBE58D4}" destId="{F85C8087-5C56-4AC5-8E0D-2FDFFAF93CD7}" srcOrd="0" destOrd="0" presId="urn:microsoft.com/office/officeart/2008/layout/AscendingPictureAccentProcess"/>
    <dgm:cxn modelId="{80A483C0-847F-41CC-B04C-8555C0EE0A3C}" srcId="{AE6D4DE1-6986-42E3-882D-023C2F5389D2}" destId="{74A63529-7C67-4CA8-9059-1D2AE733E8BD}" srcOrd="3" destOrd="0" parTransId="{2DC76A9D-2E37-482C-A1F0-C8801A7347FC}" sibTransId="{D1996551-709A-469A-8667-931332A28669}"/>
    <dgm:cxn modelId="{98D6189C-5A1D-46B0-9BAC-70848EBAA502}" type="presOf" srcId="{5278ABCA-2076-444D-A8B7-E95D37AF2BD8}" destId="{5298B6F4-7129-4B7C-99B1-451A3D4A497D}" srcOrd="0" destOrd="0" presId="urn:microsoft.com/office/officeart/2008/layout/AscendingPictureAccentProcess"/>
    <dgm:cxn modelId="{1B425B03-6D91-4035-AD8B-2A0B80346DF4}" type="presOf" srcId="{C58FE3B4-6B57-4A62-A87B-798F6489B3E8}" destId="{B596543B-2B0C-43C0-9954-912B9A58967B}" srcOrd="0" destOrd="0" presId="urn:microsoft.com/office/officeart/2008/layout/AscendingPictureAccentProcess"/>
    <dgm:cxn modelId="{292690D9-ABF5-42F5-B6F7-F5F5E11CEE36}" type="presOf" srcId="{D1996551-709A-469A-8667-931332A28669}" destId="{A8427729-59A0-4958-BD0E-B6B22E276E19}" srcOrd="0" destOrd="0" presId="urn:microsoft.com/office/officeart/2008/layout/AscendingPictureAccentProcess"/>
    <dgm:cxn modelId="{90D1A132-C981-4551-AE25-EBF3DE25F644}" srcId="{AE6D4DE1-6986-42E3-882D-023C2F5389D2}" destId="{8AAF3226-711D-45D3-851B-4393EDBE58D4}" srcOrd="2" destOrd="0" parTransId="{03CC18A3-26CA-4474-B5A7-37A154118C56}" sibTransId="{A771F887-256F-4FDA-91D6-23EEE1982214}"/>
    <dgm:cxn modelId="{3DDB105D-EAD3-41FF-B171-DDC4B45BEC46}" srcId="{AE6D4DE1-6986-42E3-882D-023C2F5389D2}" destId="{C58FE3B4-6B57-4A62-A87B-798F6489B3E8}" srcOrd="0" destOrd="0" parTransId="{8C28CF0B-DB43-4DE0-8E82-1DFEF847EB63}" sibTransId="{5278ABCA-2076-444D-A8B7-E95D37AF2BD8}"/>
    <dgm:cxn modelId="{29E04AE1-7CC2-423D-8F2C-AC3A64407C52}" type="presOf" srcId="{A771F887-256F-4FDA-91D6-23EEE1982214}" destId="{F0A8CD87-2415-4AD2-ABEE-32510DF72AB4}" srcOrd="0" destOrd="0" presId="urn:microsoft.com/office/officeart/2008/layout/AscendingPictureAccentProcess"/>
    <dgm:cxn modelId="{C7FF590C-EA21-488E-B62A-49639FFCF4BB}" type="presParOf" srcId="{2FDE58ED-ADE1-4C24-804E-79162D3BB5F7}" destId="{2C1AF6AD-A6B8-4665-A247-C7307C67CF17}" srcOrd="0" destOrd="0" presId="urn:microsoft.com/office/officeart/2008/layout/AscendingPictureAccentProcess"/>
    <dgm:cxn modelId="{4A038260-9A7B-44DD-9B5A-651E437E1A6F}" type="presParOf" srcId="{2FDE58ED-ADE1-4C24-804E-79162D3BB5F7}" destId="{9D8D9A9E-D552-4C46-8A37-A910F6EF2EDF}" srcOrd="1" destOrd="0" presId="urn:microsoft.com/office/officeart/2008/layout/AscendingPictureAccentProcess"/>
    <dgm:cxn modelId="{C7DA049F-9E16-4E12-9915-800FE747BF16}" type="presParOf" srcId="{2FDE58ED-ADE1-4C24-804E-79162D3BB5F7}" destId="{1AC1C859-81BD-46C5-BF02-905781A8A767}" srcOrd="2" destOrd="0" presId="urn:microsoft.com/office/officeart/2008/layout/AscendingPictureAccentProcess"/>
    <dgm:cxn modelId="{A037F409-204E-4B16-9ED1-C94395E3D298}" type="presParOf" srcId="{2FDE58ED-ADE1-4C24-804E-79162D3BB5F7}" destId="{4BB54C03-832C-4866-86DC-062EEDB052D0}" srcOrd="3" destOrd="0" presId="urn:microsoft.com/office/officeart/2008/layout/AscendingPictureAccentProcess"/>
    <dgm:cxn modelId="{DE31A159-D587-4BDD-BBC7-0D01C11A422A}" type="presParOf" srcId="{2FDE58ED-ADE1-4C24-804E-79162D3BB5F7}" destId="{F8B53988-6E25-4DD2-8AB7-349CBCD24439}" srcOrd="4" destOrd="0" presId="urn:microsoft.com/office/officeart/2008/layout/AscendingPictureAccentProcess"/>
    <dgm:cxn modelId="{C3BEFB9A-7E79-43D2-905A-FB3AB60D386F}" type="presParOf" srcId="{2FDE58ED-ADE1-4C24-804E-79162D3BB5F7}" destId="{3A877A8D-44A1-46E6-98F9-EAD4540C936B}" srcOrd="5" destOrd="0" presId="urn:microsoft.com/office/officeart/2008/layout/AscendingPictureAccentProcess"/>
    <dgm:cxn modelId="{91A4F5E6-19CA-4D41-86CD-C5F4EF05D5A1}" type="presParOf" srcId="{2FDE58ED-ADE1-4C24-804E-79162D3BB5F7}" destId="{28980F14-B6FF-4EA3-9F35-4BDD821EF148}" srcOrd="6" destOrd="0" presId="urn:microsoft.com/office/officeart/2008/layout/AscendingPictureAccentProcess"/>
    <dgm:cxn modelId="{08696396-1290-4FF9-BB76-7839D3C31934}" type="presParOf" srcId="{2FDE58ED-ADE1-4C24-804E-79162D3BB5F7}" destId="{5D5298AC-F516-476A-BFF9-88A251187141}" srcOrd="7" destOrd="0" presId="urn:microsoft.com/office/officeart/2008/layout/AscendingPictureAccentProcess"/>
    <dgm:cxn modelId="{6DF0525C-EBB7-4B52-8EE0-A5BCF7858267}" type="presParOf" srcId="{2FDE58ED-ADE1-4C24-804E-79162D3BB5F7}" destId="{A3F472A8-3BCA-4FB5-8A20-2617EB347EEC}" srcOrd="8" destOrd="0" presId="urn:microsoft.com/office/officeart/2008/layout/AscendingPictureAccentProcess"/>
    <dgm:cxn modelId="{A5A0366E-3D3E-4E13-B436-E36258ABA88D}" type="presParOf" srcId="{2FDE58ED-ADE1-4C24-804E-79162D3BB5F7}" destId="{CAAB7B76-2D4E-44CE-8A3F-7D28F12F551D}" srcOrd="9" destOrd="0" presId="urn:microsoft.com/office/officeart/2008/layout/AscendingPictureAccentProcess"/>
    <dgm:cxn modelId="{59F532A8-2869-4C0B-A216-692DE7CADEE9}" type="presParOf" srcId="{2FDE58ED-ADE1-4C24-804E-79162D3BB5F7}" destId="{C4736753-B6DF-400A-A5F0-57B052904284}" srcOrd="10" destOrd="0" presId="urn:microsoft.com/office/officeart/2008/layout/AscendingPictureAccentProcess"/>
    <dgm:cxn modelId="{C57A0F29-EFB1-4DF2-83DC-0F98C4A1071C}" type="presParOf" srcId="{2FDE58ED-ADE1-4C24-804E-79162D3BB5F7}" destId="{0BD9ABC2-F752-4223-AFD3-BC656CCB5E00}" srcOrd="11" destOrd="0" presId="urn:microsoft.com/office/officeart/2008/layout/AscendingPictureAccentProcess"/>
    <dgm:cxn modelId="{F3596E88-206E-4BBD-9AD5-7CBE7221D30F}" type="presParOf" srcId="{2FDE58ED-ADE1-4C24-804E-79162D3BB5F7}" destId="{CFF12C7E-2C9C-4E0B-82D3-C5CEEB248109}" srcOrd="12" destOrd="0" presId="urn:microsoft.com/office/officeart/2008/layout/AscendingPictureAccentProcess"/>
    <dgm:cxn modelId="{280E9BD6-1CA5-44E8-9FD6-C3C37F660D92}" type="presParOf" srcId="{2FDE58ED-ADE1-4C24-804E-79162D3BB5F7}" destId="{7551C764-67A3-4382-9CA7-2CAEE637D68B}" srcOrd="13" destOrd="0" presId="urn:microsoft.com/office/officeart/2008/layout/AscendingPictureAccentProcess"/>
    <dgm:cxn modelId="{39ECA6C1-6DC8-4DFC-BA43-24E5D0F8198A}" type="presParOf" srcId="{2FDE58ED-ADE1-4C24-804E-79162D3BB5F7}" destId="{6DEE4A3F-1F56-41BF-B2C5-287057B68B3E}" srcOrd="14" destOrd="0" presId="urn:microsoft.com/office/officeart/2008/layout/AscendingPictureAccentProcess"/>
    <dgm:cxn modelId="{B8C78835-3CD8-44D8-86DE-920FA4D97EC9}" type="presParOf" srcId="{2FDE58ED-ADE1-4C24-804E-79162D3BB5F7}" destId="{B596543B-2B0C-43C0-9954-912B9A58967B}" srcOrd="15" destOrd="0" presId="urn:microsoft.com/office/officeart/2008/layout/AscendingPictureAccentProcess"/>
    <dgm:cxn modelId="{6897C937-03EC-451A-83DA-C91D253C3027}" type="presParOf" srcId="{2FDE58ED-ADE1-4C24-804E-79162D3BB5F7}" destId="{88FF5A5E-FD7C-4AE6-B5B5-71C6E4091A89}" srcOrd="16" destOrd="0" presId="urn:microsoft.com/office/officeart/2008/layout/AscendingPictureAccentProcess"/>
    <dgm:cxn modelId="{FBF44990-B28B-446D-9B67-1A3AA952FB62}" type="presParOf" srcId="{88FF5A5E-FD7C-4AE6-B5B5-71C6E4091A89}" destId="{5298B6F4-7129-4B7C-99B1-451A3D4A497D}" srcOrd="0" destOrd="0" presId="urn:microsoft.com/office/officeart/2008/layout/AscendingPictureAccentProcess"/>
    <dgm:cxn modelId="{5B8EA09F-021E-43EE-AFF8-D963C61F2D50}" type="presParOf" srcId="{2FDE58ED-ADE1-4C24-804E-79162D3BB5F7}" destId="{2971B438-D0CB-4387-AE6B-29DB56D3BD10}" srcOrd="17" destOrd="0" presId="urn:microsoft.com/office/officeart/2008/layout/AscendingPictureAccentProcess"/>
    <dgm:cxn modelId="{6DCA7EB1-305C-4DE1-9EA5-1F1F56E05D4B}" type="presParOf" srcId="{2FDE58ED-ADE1-4C24-804E-79162D3BB5F7}" destId="{AC8A44A1-D946-447D-963D-EE2FC56B9476}" srcOrd="18" destOrd="0" presId="urn:microsoft.com/office/officeart/2008/layout/AscendingPictureAccentProcess"/>
    <dgm:cxn modelId="{8B2E1A48-BDF2-4139-9921-93138C2A4887}" type="presParOf" srcId="{AC8A44A1-D946-447D-963D-EE2FC56B9476}" destId="{04181562-7AC9-4591-B9CF-25B47F74085B}" srcOrd="0" destOrd="0" presId="urn:microsoft.com/office/officeart/2008/layout/AscendingPictureAccentProcess"/>
    <dgm:cxn modelId="{022E68C4-4EC6-4005-B04A-A941A905A835}" type="presParOf" srcId="{2FDE58ED-ADE1-4C24-804E-79162D3BB5F7}" destId="{F85C8087-5C56-4AC5-8E0D-2FDFFAF93CD7}" srcOrd="19" destOrd="0" presId="urn:microsoft.com/office/officeart/2008/layout/AscendingPictureAccentProcess"/>
    <dgm:cxn modelId="{243E2833-8CE3-49C2-9383-E45E28E3843E}" type="presParOf" srcId="{2FDE58ED-ADE1-4C24-804E-79162D3BB5F7}" destId="{B4E5CED0-B798-43CD-A316-6F1A724ED576}" srcOrd="20" destOrd="0" presId="urn:microsoft.com/office/officeart/2008/layout/AscendingPictureAccentProcess"/>
    <dgm:cxn modelId="{3B33CEFF-8879-4054-B8D3-9B37366BD4E6}" type="presParOf" srcId="{B4E5CED0-B798-43CD-A316-6F1A724ED576}" destId="{F0A8CD87-2415-4AD2-ABEE-32510DF72AB4}" srcOrd="0" destOrd="0" presId="urn:microsoft.com/office/officeart/2008/layout/AscendingPictureAccentProcess"/>
    <dgm:cxn modelId="{0098AE23-DD1A-42E9-A76B-E55DC370FFD8}" type="presParOf" srcId="{2FDE58ED-ADE1-4C24-804E-79162D3BB5F7}" destId="{88124B81-D5C1-44AA-AA61-C7DB4D611292}" srcOrd="21" destOrd="0" presId="urn:microsoft.com/office/officeart/2008/layout/AscendingPictureAccentProcess"/>
    <dgm:cxn modelId="{5C8E70DB-8DCB-4F9B-8624-6C142C6B4969}" type="presParOf" srcId="{2FDE58ED-ADE1-4C24-804E-79162D3BB5F7}" destId="{B7758D8C-668D-47F4-A7B7-CD0FF8B82640}" srcOrd="22" destOrd="0" presId="urn:microsoft.com/office/officeart/2008/layout/AscendingPictureAccentProcess"/>
    <dgm:cxn modelId="{8CE2A528-FC8F-4FC3-B334-A5D6A48E8197}" type="presParOf" srcId="{B7758D8C-668D-47F4-A7B7-CD0FF8B82640}" destId="{A8427729-59A0-4958-BD0E-B6B22E276E19}" srcOrd="0" destOrd="0" presId="urn:microsoft.com/office/officeart/2008/layout/AscendingPictureAccentProcess"/>
    <dgm:cxn modelId="{3482C9DB-8EB8-4825-BBD2-DDB6983C24C8}" type="presParOf" srcId="{2FDE58ED-ADE1-4C24-804E-79162D3BB5F7}" destId="{C2E222BA-E665-4B0B-9786-62625EE3AC62}" srcOrd="23" destOrd="0" presId="urn:microsoft.com/office/officeart/2008/layout/AscendingPictureAccentProcess"/>
    <dgm:cxn modelId="{A3CB7840-47D3-44B5-B2D2-8CC08AFC6821}" type="presParOf" srcId="{2FDE58ED-ADE1-4C24-804E-79162D3BB5F7}" destId="{20680004-358F-4174-B09D-DBEE520044CA}" srcOrd="24" destOrd="0" presId="urn:microsoft.com/office/officeart/2008/layout/AscendingPictureAccentProcess"/>
    <dgm:cxn modelId="{99D082FA-B2D7-4F58-B3EF-F2795924AF1B}" type="presParOf" srcId="{20680004-358F-4174-B09D-DBEE520044CA}" destId="{C51EBB88-ED67-40C5-9D11-0EC86F1A359B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0DA569-7D78-421C-B7A8-093D92991594}" type="doc">
      <dgm:prSet loTypeId="urn:microsoft.com/office/officeart/2005/8/layout/hProcess7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05AAAD8-8685-4CA6-94B0-9EAF88DE72DB}">
      <dgm:prSet phldrT="[文字]" phldr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zh-TW" altLang="en-US" dirty="0">
            <a:solidFill>
              <a:schemeClr val="bg1"/>
            </a:solidFill>
          </a:endParaRPr>
        </a:p>
      </dgm:t>
    </dgm:pt>
    <dgm:pt modelId="{5F5478AF-4565-4702-99B9-822C0E0F3158}" type="parTrans" cxnId="{23AB9E4B-1590-4FD5-AC26-B310ACA9444D}">
      <dgm:prSet/>
      <dgm:spPr/>
      <dgm:t>
        <a:bodyPr/>
        <a:lstStyle/>
        <a:p>
          <a:endParaRPr lang="zh-TW" altLang="en-US"/>
        </a:p>
      </dgm:t>
    </dgm:pt>
    <dgm:pt modelId="{6A55339C-9C29-4474-BD94-AB3C3E999240}" type="sibTrans" cxnId="{23AB9E4B-1590-4FD5-AC26-B310ACA9444D}">
      <dgm:prSet/>
      <dgm:spPr/>
      <dgm:t>
        <a:bodyPr/>
        <a:lstStyle/>
        <a:p>
          <a:endParaRPr lang="zh-TW" altLang="en-US"/>
        </a:p>
      </dgm:t>
    </dgm:pt>
    <dgm:pt modelId="{3D189D36-78D2-4C5E-88F8-8F669E722B1D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zh-TW" altLang="en-US" sz="30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將水草塞入培養皿</a:t>
          </a:r>
          <a:endParaRPr lang="zh-TW" altLang="en-US" sz="3000" b="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01C681C9-4B1D-47CF-A12D-6DFB791BD589}" type="parTrans" cxnId="{D9E4B1A7-A165-45CD-94D2-91A5727777A5}">
      <dgm:prSet/>
      <dgm:spPr/>
      <dgm:t>
        <a:bodyPr/>
        <a:lstStyle/>
        <a:p>
          <a:endParaRPr lang="zh-TW" altLang="en-US"/>
        </a:p>
      </dgm:t>
    </dgm:pt>
    <dgm:pt modelId="{952898BB-9D04-4290-9550-844A6AD36629}" type="sibTrans" cxnId="{D9E4B1A7-A165-45CD-94D2-91A5727777A5}">
      <dgm:prSet/>
      <dgm:spPr/>
      <dgm:t>
        <a:bodyPr/>
        <a:lstStyle/>
        <a:p>
          <a:endParaRPr lang="zh-TW" altLang="en-US"/>
        </a:p>
      </dgm:t>
    </dgm:pt>
    <dgm:pt modelId="{BFEBAC82-042E-43E2-88F6-1AAFF70EE482}">
      <dgm:prSet phldrT="[文字]" phldr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zh-TW" altLang="en-US" dirty="0"/>
        </a:p>
      </dgm:t>
    </dgm:pt>
    <dgm:pt modelId="{A65B45F6-1438-4941-ADFB-323B4C0F01F8}" type="parTrans" cxnId="{0C953572-677E-483B-A379-7EFCEC768D97}">
      <dgm:prSet/>
      <dgm:spPr/>
      <dgm:t>
        <a:bodyPr/>
        <a:lstStyle/>
        <a:p>
          <a:endParaRPr lang="zh-TW" altLang="en-US"/>
        </a:p>
      </dgm:t>
    </dgm:pt>
    <dgm:pt modelId="{29EFCFA7-D993-42BD-93C1-38D090EB94AE}" type="sibTrans" cxnId="{0C953572-677E-483B-A379-7EFCEC768D97}">
      <dgm:prSet/>
      <dgm:spPr/>
      <dgm:t>
        <a:bodyPr/>
        <a:lstStyle/>
        <a:p>
          <a:endParaRPr lang="zh-TW" altLang="en-US"/>
        </a:p>
      </dgm:t>
    </dgm:pt>
    <dgm:pt modelId="{E5CD4D64-BCAB-486E-9E37-F6925839C613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zh-TW" altLang="en-US" sz="30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再把種子灑入格子</a:t>
          </a:r>
          <a:endParaRPr lang="zh-TW" altLang="en-US" sz="3000" b="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9026D392-086C-43B2-AA21-32F91ADDE1BE}" type="parTrans" cxnId="{8AD40DE6-9DA3-4BD0-B8B9-FBFC9B019D85}">
      <dgm:prSet/>
      <dgm:spPr/>
      <dgm:t>
        <a:bodyPr/>
        <a:lstStyle/>
        <a:p>
          <a:endParaRPr lang="zh-TW" altLang="en-US"/>
        </a:p>
      </dgm:t>
    </dgm:pt>
    <dgm:pt modelId="{BC20569B-54C4-4E51-BF17-B588F3E2ECD1}" type="sibTrans" cxnId="{8AD40DE6-9DA3-4BD0-B8B9-FBFC9B019D85}">
      <dgm:prSet/>
      <dgm:spPr/>
      <dgm:t>
        <a:bodyPr/>
        <a:lstStyle/>
        <a:p>
          <a:endParaRPr lang="zh-TW" altLang="en-US"/>
        </a:p>
      </dgm:t>
    </dgm:pt>
    <dgm:pt modelId="{1D973D08-08DF-473C-95DF-ECF4B1B5A625}">
      <dgm:prSet phldrT="[文字]" phldr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zh-TW" altLang="en-US" dirty="0"/>
        </a:p>
      </dgm:t>
    </dgm:pt>
    <dgm:pt modelId="{4A1420A8-3509-4ED1-A28F-DB150D873359}" type="sibTrans" cxnId="{25786284-1A9C-448F-A11E-F447E18D65C9}">
      <dgm:prSet/>
      <dgm:spPr/>
      <dgm:t>
        <a:bodyPr/>
        <a:lstStyle/>
        <a:p>
          <a:endParaRPr lang="zh-TW" altLang="en-US"/>
        </a:p>
      </dgm:t>
    </dgm:pt>
    <dgm:pt modelId="{A01273FC-604C-4D74-AFAC-99F0A41122DE}" type="parTrans" cxnId="{25786284-1A9C-448F-A11E-F447E18D65C9}">
      <dgm:prSet/>
      <dgm:spPr/>
      <dgm:t>
        <a:bodyPr/>
        <a:lstStyle/>
        <a:p>
          <a:endParaRPr lang="zh-TW" altLang="en-US"/>
        </a:p>
      </dgm:t>
    </dgm:pt>
    <dgm:pt modelId="{8D33AB9E-F3A6-4832-80AC-3C43708DF362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zh-TW" altLang="en-US" sz="30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將</a:t>
          </a:r>
          <a:r>
            <a:rPr lang="zh-TW" altLang="zh-TW" sz="30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水草泡水</a:t>
          </a:r>
          <a:endParaRPr lang="zh-TW" altLang="en-US" sz="3000" b="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9528E166-2920-48EC-B92E-DD3E38115CF5}" type="sibTrans" cxnId="{5DF560DA-8144-4ABC-86C9-4962E45CE041}">
      <dgm:prSet/>
      <dgm:spPr/>
      <dgm:t>
        <a:bodyPr/>
        <a:lstStyle/>
        <a:p>
          <a:endParaRPr lang="zh-TW" altLang="en-US"/>
        </a:p>
      </dgm:t>
    </dgm:pt>
    <dgm:pt modelId="{068F92C8-DCDC-472F-91E2-6852E33A74C0}" type="parTrans" cxnId="{5DF560DA-8144-4ABC-86C9-4962E45CE041}">
      <dgm:prSet/>
      <dgm:spPr/>
      <dgm:t>
        <a:bodyPr/>
        <a:lstStyle/>
        <a:p>
          <a:endParaRPr lang="zh-TW" altLang="en-US"/>
        </a:p>
      </dgm:t>
    </dgm:pt>
    <dgm:pt modelId="{A28B000C-9C84-4FC6-A605-7D0F0982D96F}" type="pres">
      <dgm:prSet presAssocID="{F90DA569-7D78-421C-B7A8-093D9299159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20F51E6-63FA-45A9-B3CE-2BDEB3CACABF}" type="pres">
      <dgm:prSet presAssocID="{F05AAAD8-8685-4CA6-94B0-9EAF88DE72DB}" presName="compositeNode" presStyleCnt="0">
        <dgm:presLayoutVars>
          <dgm:bulletEnabled val="1"/>
        </dgm:presLayoutVars>
      </dgm:prSet>
      <dgm:spPr/>
    </dgm:pt>
    <dgm:pt modelId="{9C08FA29-83FC-492F-B5AA-EF1EA6C21E34}" type="pres">
      <dgm:prSet presAssocID="{F05AAAD8-8685-4CA6-94B0-9EAF88DE72DB}" presName="bgRect" presStyleLbl="node1" presStyleIdx="0" presStyleCnt="3" custScaleX="101774" custLinFactNeighborX="-2896" custLinFactNeighborY="23298"/>
      <dgm:spPr/>
      <dgm:t>
        <a:bodyPr/>
        <a:lstStyle/>
        <a:p>
          <a:endParaRPr lang="zh-TW" altLang="en-US"/>
        </a:p>
      </dgm:t>
    </dgm:pt>
    <dgm:pt modelId="{42A3484D-D0A9-4967-ABA4-F49A35F567DA}" type="pres">
      <dgm:prSet presAssocID="{F05AAAD8-8685-4CA6-94B0-9EAF88DE72DB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62AA4C-FF9C-489A-A265-D8BB0B241821}" type="pres">
      <dgm:prSet presAssocID="{F05AAAD8-8685-4CA6-94B0-9EAF88DE72DB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F5F7F1-BAA0-4D5F-9E29-C7074723FE2F}" type="pres">
      <dgm:prSet presAssocID="{6A55339C-9C29-4474-BD94-AB3C3E999240}" presName="hSp" presStyleCnt="0"/>
      <dgm:spPr/>
    </dgm:pt>
    <dgm:pt modelId="{33AFFDA7-0FE2-4754-B318-2271A692AB40}" type="pres">
      <dgm:prSet presAssocID="{6A55339C-9C29-4474-BD94-AB3C3E999240}" presName="vProcSp" presStyleCnt="0"/>
      <dgm:spPr/>
    </dgm:pt>
    <dgm:pt modelId="{B2D1A3B0-1A2D-4DA6-881C-728A6D6A05A8}" type="pres">
      <dgm:prSet presAssocID="{6A55339C-9C29-4474-BD94-AB3C3E999240}" presName="vSp1" presStyleCnt="0"/>
      <dgm:spPr/>
    </dgm:pt>
    <dgm:pt modelId="{5E49F91F-C5C4-4E6B-B067-A22991A9AC9F}" type="pres">
      <dgm:prSet presAssocID="{6A55339C-9C29-4474-BD94-AB3C3E999240}" presName="simulatedConn" presStyleLbl="solidFgAcc1" presStyleIdx="0" presStyleCnt="2"/>
      <dgm:spPr/>
    </dgm:pt>
    <dgm:pt modelId="{F9669CCF-F91F-410D-843E-6CBF1771F0AD}" type="pres">
      <dgm:prSet presAssocID="{6A55339C-9C29-4474-BD94-AB3C3E999240}" presName="vSp2" presStyleCnt="0"/>
      <dgm:spPr/>
    </dgm:pt>
    <dgm:pt modelId="{F5E08143-BF49-4C52-BB97-994F9FBC46FA}" type="pres">
      <dgm:prSet presAssocID="{6A55339C-9C29-4474-BD94-AB3C3E999240}" presName="sibTrans" presStyleCnt="0"/>
      <dgm:spPr/>
    </dgm:pt>
    <dgm:pt modelId="{0F768578-88C0-4426-9C16-1BAA348DF8DE}" type="pres">
      <dgm:prSet presAssocID="{1D973D08-08DF-473C-95DF-ECF4B1B5A625}" presName="compositeNode" presStyleCnt="0">
        <dgm:presLayoutVars>
          <dgm:bulletEnabled val="1"/>
        </dgm:presLayoutVars>
      </dgm:prSet>
      <dgm:spPr/>
    </dgm:pt>
    <dgm:pt modelId="{8F3E154D-5FE3-4A08-A156-2E6B533DBB24}" type="pres">
      <dgm:prSet presAssocID="{1D973D08-08DF-473C-95DF-ECF4B1B5A625}" presName="bgRect" presStyleLbl="node1" presStyleIdx="1" presStyleCnt="3"/>
      <dgm:spPr/>
      <dgm:t>
        <a:bodyPr/>
        <a:lstStyle/>
        <a:p>
          <a:endParaRPr lang="zh-TW" altLang="en-US"/>
        </a:p>
      </dgm:t>
    </dgm:pt>
    <dgm:pt modelId="{55460CA7-B0C8-4229-AB37-D2E8F3CB374D}" type="pres">
      <dgm:prSet presAssocID="{1D973D08-08DF-473C-95DF-ECF4B1B5A625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FA61B1-78C8-4D7A-921B-85AA134D154E}" type="pres">
      <dgm:prSet presAssocID="{1D973D08-08DF-473C-95DF-ECF4B1B5A625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5ABF01-3DF7-49BE-B5E0-3E2BD18BCB08}" type="pres">
      <dgm:prSet presAssocID="{4A1420A8-3509-4ED1-A28F-DB150D873359}" presName="hSp" presStyleCnt="0"/>
      <dgm:spPr/>
    </dgm:pt>
    <dgm:pt modelId="{8FE83F42-AF84-4ACB-910C-0ADABF2ED5F9}" type="pres">
      <dgm:prSet presAssocID="{4A1420A8-3509-4ED1-A28F-DB150D873359}" presName="vProcSp" presStyleCnt="0"/>
      <dgm:spPr/>
    </dgm:pt>
    <dgm:pt modelId="{37AC094D-1748-441A-9444-1EE32EC15FAA}" type="pres">
      <dgm:prSet presAssocID="{4A1420A8-3509-4ED1-A28F-DB150D873359}" presName="vSp1" presStyleCnt="0"/>
      <dgm:spPr/>
    </dgm:pt>
    <dgm:pt modelId="{85DA20C0-F882-4CA9-A8CE-38253673C07E}" type="pres">
      <dgm:prSet presAssocID="{4A1420A8-3509-4ED1-A28F-DB150D873359}" presName="simulatedConn" presStyleLbl="solidFgAcc1" presStyleIdx="1" presStyleCnt="2"/>
      <dgm:spPr/>
    </dgm:pt>
    <dgm:pt modelId="{BE54904E-CAE5-458A-A9AC-33C4533484DF}" type="pres">
      <dgm:prSet presAssocID="{4A1420A8-3509-4ED1-A28F-DB150D873359}" presName="vSp2" presStyleCnt="0"/>
      <dgm:spPr/>
    </dgm:pt>
    <dgm:pt modelId="{484DD89C-A21B-484F-AA4F-DF6449254422}" type="pres">
      <dgm:prSet presAssocID="{4A1420A8-3509-4ED1-A28F-DB150D873359}" presName="sibTrans" presStyleCnt="0"/>
      <dgm:spPr/>
    </dgm:pt>
    <dgm:pt modelId="{8CBAAF1D-02E5-48EC-AEC1-863EFC577939}" type="pres">
      <dgm:prSet presAssocID="{BFEBAC82-042E-43E2-88F6-1AAFF70EE482}" presName="compositeNode" presStyleCnt="0">
        <dgm:presLayoutVars>
          <dgm:bulletEnabled val="1"/>
        </dgm:presLayoutVars>
      </dgm:prSet>
      <dgm:spPr/>
    </dgm:pt>
    <dgm:pt modelId="{C79BD674-C359-4691-8189-EB9514056C4D}" type="pres">
      <dgm:prSet presAssocID="{BFEBAC82-042E-43E2-88F6-1AAFF70EE482}" presName="bgRect" presStyleLbl="node1" presStyleIdx="2" presStyleCnt="3" custLinFactNeighborX="9830" custLinFactNeighborY="-74"/>
      <dgm:spPr/>
      <dgm:t>
        <a:bodyPr/>
        <a:lstStyle/>
        <a:p>
          <a:endParaRPr lang="zh-TW" altLang="en-US"/>
        </a:p>
      </dgm:t>
    </dgm:pt>
    <dgm:pt modelId="{EE9DC79A-966D-400B-BDF0-54F7212DC146}" type="pres">
      <dgm:prSet presAssocID="{BFEBAC82-042E-43E2-88F6-1AAFF70EE482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FC7044-0300-4ACE-B9DE-DBA9F9EDD175}" type="pres">
      <dgm:prSet presAssocID="{BFEBAC82-042E-43E2-88F6-1AAFF70EE482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27639D7-D837-441D-A8DC-C3D9B5529C81}" type="presOf" srcId="{BFEBAC82-042E-43E2-88F6-1AAFF70EE482}" destId="{C79BD674-C359-4691-8189-EB9514056C4D}" srcOrd="0" destOrd="0" presId="urn:microsoft.com/office/officeart/2005/8/layout/hProcess7"/>
    <dgm:cxn modelId="{45ED7B65-638A-4EDE-B554-216B14494A09}" type="presOf" srcId="{3D189D36-78D2-4C5E-88F8-8F669E722B1D}" destId="{FDFA61B1-78C8-4D7A-921B-85AA134D154E}" srcOrd="0" destOrd="0" presId="urn:microsoft.com/office/officeart/2005/8/layout/hProcess7"/>
    <dgm:cxn modelId="{8EE01D5D-0DC7-4E55-8C61-FA52C38706E6}" type="presOf" srcId="{1D973D08-08DF-473C-95DF-ECF4B1B5A625}" destId="{8F3E154D-5FE3-4A08-A156-2E6B533DBB24}" srcOrd="0" destOrd="0" presId="urn:microsoft.com/office/officeart/2005/8/layout/hProcess7"/>
    <dgm:cxn modelId="{D9E4B1A7-A165-45CD-94D2-91A5727777A5}" srcId="{1D973D08-08DF-473C-95DF-ECF4B1B5A625}" destId="{3D189D36-78D2-4C5E-88F8-8F669E722B1D}" srcOrd="0" destOrd="0" parTransId="{01C681C9-4B1D-47CF-A12D-6DFB791BD589}" sibTransId="{952898BB-9D04-4290-9550-844A6AD36629}"/>
    <dgm:cxn modelId="{25786284-1A9C-448F-A11E-F447E18D65C9}" srcId="{F90DA569-7D78-421C-B7A8-093D92991594}" destId="{1D973D08-08DF-473C-95DF-ECF4B1B5A625}" srcOrd="1" destOrd="0" parTransId="{A01273FC-604C-4D74-AFAC-99F0A41122DE}" sibTransId="{4A1420A8-3509-4ED1-A28F-DB150D873359}"/>
    <dgm:cxn modelId="{5DF560DA-8144-4ABC-86C9-4962E45CE041}" srcId="{F05AAAD8-8685-4CA6-94B0-9EAF88DE72DB}" destId="{8D33AB9E-F3A6-4832-80AC-3C43708DF362}" srcOrd="0" destOrd="0" parTransId="{068F92C8-DCDC-472F-91E2-6852E33A74C0}" sibTransId="{9528E166-2920-48EC-B92E-DD3E38115CF5}"/>
    <dgm:cxn modelId="{23AB9E4B-1590-4FD5-AC26-B310ACA9444D}" srcId="{F90DA569-7D78-421C-B7A8-093D92991594}" destId="{F05AAAD8-8685-4CA6-94B0-9EAF88DE72DB}" srcOrd="0" destOrd="0" parTransId="{5F5478AF-4565-4702-99B9-822C0E0F3158}" sibTransId="{6A55339C-9C29-4474-BD94-AB3C3E999240}"/>
    <dgm:cxn modelId="{FA179C40-9001-4FCE-9FEE-F58FB9E7BA91}" type="presOf" srcId="{BFEBAC82-042E-43E2-88F6-1AAFF70EE482}" destId="{EE9DC79A-966D-400B-BDF0-54F7212DC146}" srcOrd="1" destOrd="0" presId="urn:microsoft.com/office/officeart/2005/8/layout/hProcess7"/>
    <dgm:cxn modelId="{F2B80E81-54D6-4051-B884-09E3607DBFD5}" type="presOf" srcId="{1D973D08-08DF-473C-95DF-ECF4B1B5A625}" destId="{55460CA7-B0C8-4229-AB37-D2E8F3CB374D}" srcOrd="1" destOrd="0" presId="urn:microsoft.com/office/officeart/2005/8/layout/hProcess7"/>
    <dgm:cxn modelId="{14E245DE-6CC0-45B2-A5FF-9F2C8B676BA7}" type="presOf" srcId="{8D33AB9E-F3A6-4832-80AC-3C43708DF362}" destId="{1E62AA4C-FF9C-489A-A265-D8BB0B241821}" srcOrd="0" destOrd="0" presId="urn:microsoft.com/office/officeart/2005/8/layout/hProcess7"/>
    <dgm:cxn modelId="{0C953572-677E-483B-A379-7EFCEC768D97}" srcId="{F90DA569-7D78-421C-B7A8-093D92991594}" destId="{BFEBAC82-042E-43E2-88F6-1AAFF70EE482}" srcOrd="2" destOrd="0" parTransId="{A65B45F6-1438-4941-ADFB-323B4C0F01F8}" sibTransId="{29EFCFA7-D993-42BD-93C1-38D090EB94AE}"/>
    <dgm:cxn modelId="{8AD40DE6-9DA3-4BD0-B8B9-FBFC9B019D85}" srcId="{BFEBAC82-042E-43E2-88F6-1AAFF70EE482}" destId="{E5CD4D64-BCAB-486E-9E37-F6925839C613}" srcOrd="0" destOrd="0" parTransId="{9026D392-086C-43B2-AA21-32F91ADDE1BE}" sibTransId="{BC20569B-54C4-4E51-BF17-B588F3E2ECD1}"/>
    <dgm:cxn modelId="{C5A6DFC9-90C3-4EF8-8965-37253812AC1F}" type="presOf" srcId="{F90DA569-7D78-421C-B7A8-093D92991594}" destId="{A28B000C-9C84-4FC6-A605-7D0F0982D96F}" srcOrd="0" destOrd="0" presId="urn:microsoft.com/office/officeart/2005/8/layout/hProcess7"/>
    <dgm:cxn modelId="{F7917595-90E1-4287-A382-A4C03EE9A335}" type="presOf" srcId="{F05AAAD8-8685-4CA6-94B0-9EAF88DE72DB}" destId="{42A3484D-D0A9-4967-ABA4-F49A35F567DA}" srcOrd="1" destOrd="0" presId="urn:microsoft.com/office/officeart/2005/8/layout/hProcess7"/>
    <dgm:cxn modelId="{B0745C24-9AEF-411D-929D-DC163C190098}" type="presOf" srcId="{F05AAAD8-8685-4CA6-94B0-9EAF88DE72DB}" destId="{9C08FA29-83FC-492F-B5AA-EF1EA6C21E34}" srcOrd="0" destOrd="0" presId="urn:microsoft.com/office/officeart/2005/8/layout/hProcess7"/>
    <dgm:cxn modelId="{B83E6D91-D925-4F3E-BF7B-EC14F8AA5525}" type="presOf" srcId="{E5CD4D64-BCAB-486E-9E37-F6925839C613}" destId="{7CFC7044-0300-4ACE-B9DE-DBA9F9EDD175}" srcOrd="0" destOrd="0" presId="urn:microsoft.com/office/officeart/2005/8/layout/hProcess7"/>
    <dgm:cxn modelId="{70DFFFEA-FD66-42C4-AF81-F92A3F67B825}" type="presParOf" srcId="{A28B000C-9C84-4FC6-A605-7D0F0982D96F}" destId="{C20F51E6-63FA-45A9-B3CE-2BDEB3CACABF}" srcOrd="0" destOrd="0" presId="urn:microsoft.com/office/officeart/2005/8/layout/hProcess7"/>
    <dgm:cxn modelId="{1247E791-266B-4A50-A613-CF094F29C65D}" type="presParOf" srcId="{C20F51E6-63FA-45A9-B3CE-2BDEB3CACABF}" destId="{9C08FA29-83FC-492F-B5AA-EF1EA6C21E34}" srcOrd="0" destOrd="0" presId="urn:microsoft.com/office/officeart/2005/8/layout/hProcess7"/>
    <dgm:cxn modelId="{6ECC2A0A-E602-4F3E-8DA9-E7A92546FDCB}" type="presParOf" srcId="{C20F51E6-63FA-45A9-B3CE-2BDEB3CACABF}" destId="{42A3484D-D0A9-4967-ABA4-F49A35F567DA}" srcOrd="1" destOrd="0" presId="urn:microsoft.com/office/officeart/2005/8/layout/hProcess7"/>
    <dgm:cxn modelId="{B67F1DEB-BFE0-4B51-8299-5B749F54EAD3}" type="presParOf" srcId="{C20F51E6-63FA-45A9-B3CE-2BDEB3CACABF}" destId="{1E62AA4C-FF9C-489A-A265-D8BB0B241821}" srcOrd="2" destOrd="0" presId="urn:microsoft.com/office/officeart/2005/8/layout/hProcess7"/>
    <dgm:cxn modelId="{94C30D90-AB34-42E5-BFE0-F0663B12B18F}" type="presParOf" srcId="{A28B000C-9C84-4FC6-A605-7D0F0982D96F}" destId="{BCF5F7F1-BAA0-4D5F-9E29-C7074723FE2F}" srcOrd="1" destOrd="0" presId="urn:microsoft.com/office/officeart/2005/8/layout/hProcess7"/>
    <dgm:cxn modelId="{5ABC9FA1-C809-430C-ACFE-615AA4CF89B0}" type="presParOf" srcId="{A28B000C-9C84-4FC6-A605-7D0F0982D96F}" destId="{33AFFDA7-0FE2-4754-B318-2271A692AB40}" srcOrd="2" destOrd="0" presId="urn:microsoft.com/office/officeart/2005/8/layout/hProcess7"/>
    <dgm:cxn modelId="{AD8EF5A1-A902-4D29-ABCE-2244565EED92}" type="presParOf" srcId="{33AFFDA7-0FE2-4754-B318-2271A692AB40}" destId="{B2D1A3B0-1A2D-4DA6-881C-728A6D6A05A8}" srcOrd="0" destOrd="0" presId="urn:microsoft.com/office/officeart/2005/8/layout/hProcess7"/>
    <dgm:cxn modelId="{9611F513-F49D-46C4-A82A-8A9966D9C094}" type="presParOf" srcId="{33AFFDA7-0FE2-4754-B318-2271A692AB40}" destId="{5E49F91F-C5C4-4E6B-B067-A22991A9AC9F}" srcOrd="1" destOrd="0" presId="urn:microsoft.com/office/officeart/2005/8/layout/hProcess7"/>
    <dgm:cxn modelId="{879F1B95-A248-4EA2-981F-7A4B81D3D13B}" type="presParOf" srcId="{33AFFDA7-0FE2-4754-B318-2271A692AB40}" destId="{F9669CCF-F91F-410D-843E-6CBF1771F0AD}" srcOrd="2" destOrd="0" presId="urn:microsoft.com/office/officeart/2005/8/layout/hProcess7"/>
    <dgm:cxn modelId="{AFB89A70-FF22-4051-9CA9-71E0AB6938D5}" type="presParOf" srcId="{A28B000C-9C84-4FC6-A605-7D0F0982D96F}" destId="{F5E08143-BF49-4C52-BB97-994F9FBC46FA}" srcOrd="3" destOrd="0" presId="urn:microsoft.com/office/officeart/2005/8/layout/hProcess7"/>
    <dgm:cxn modelId="{55E3E658-73C7-4223-8684-FE35AC171AFA}" type="presParOf" srcId="{A28B000C-9C84-4FC6-A605-7D0F0982D96F}" destId="{0F768578-88C0-4426-9C16-1BAA348DF8DE}" srcOrd="4" destOrd="0" presId="urn:microsoft.com/office/officeart/2005/8/layout/hProcess7"/>
    <dgm:cxn modelId="{152DE32E-8043-483D-9725-25E63A667F0D}" type="presParOf" srcId="{0F768578-88C0-4426-9C16-1BAA348DF8DE}" destId="{8F3E154D-5FE3-4A08-A156-2E6B533DBB24}" srcOrd="0" destOrd="0" presId="urn:microsoft.com/office/officeart/2005/8/layout/hProcess7"/>
    <dgm:cxn modelId="{81BD4D59-1B35-42ED-B654-B1C48B8F1C6A}" type="presParOf" srcId="{0F768578-88C0-4426-9C16-1BAA348DF8DE}" destId="{55460CA7-B0C8-4229-AB37-D2E8F3CB374D}" srcOrd="1" destOrd="0" presId="urn:microsoft.com/office/officeart/2005/8/layout/hProcess7"/>
    <dgm:cxn modelId="{9FFC3819-6D52-44D3-8AD1-8948E30957AE}" type="presParOf" srcId="{0F768578-88C0-4426-9C16-1BAA348DF8DE}" destId="{FDFA61B1-78C8-4D7A-921B-85AA134D154E}" srcOrd="2" destOrd="0" presId="urn:microsoft.com/office/officeart/2005/8/layout/hProcess7"/>
    <dgm:cxn modelId="{49610D37-8AC1-40F5-81CA-C8BEF3C8C831}" type="presParOf" srcId="{A28B000C-9C84-4FC6-A605-7D0F0982D96F}" destId="{F15ABF01-3DF7-49BE-B5E0-3E2BD18BCB08}" srcOrd="5" destOrd="0" presId="urn:microsoft.com/office/officeart/2005/8/layout/hProcess7"/>
    <dgm:cxn modelId="{271ADC89-BCF8-4CB8-ADFB-77B1C2FBE453}" type="presParOf" srcId="{A28B000C-9C84-4FC6-A605-7D0F0982D96F}" destId="{8FE83F42-AF84-4ACB-910C-0ADABF2ED5F9}" srcOrd="6" destOrd="0" presId="urn:microsoft.com/office/officeart/2005/8/layout/hProcess7"/>
    <dgm:cxn modelId="{79C7972B-A5D7-4305-9F8A-EC0DB2C4CB8D}" type="presParOf" srcId="{8FE83F42-AF84-4ACB-910C-0ADABF2ED5F9}" destId="{37AC094D-1748-441A-9444-1EE32EC15FAA}" srcOrd="0" destOrd="0" presId="urn:microsoft.com/office/officeart/2005/8/layout/hProcess7"/>
    <dgm:cxn modelId="{A22D16D4-9A68-4386-AE64-ACA8CCF33DEC}" type="presParOf" srcId="{8FE83F42-AF84-4ACB-910C-0ADABF2ED5F9}" destId="{85DA20C0-F882-4CA9-A8CE-38253673C07E}" srcOrd="1" destOrd="0" presId="urn:microsoft.com/office/officeart/2005/8/layout/hProcess7"/>
    <dgm:cxn modelId="{39FFD49D-4706-4524-BBEB-250195817315}" type="presParOf" srcId="{8FE83F42-AF84-4ACB-910C-0ADABF2ED5F9}" destId="{BE54904E-CAE5-458A-A9AC-33C4533484DF}" srcOrd="2" destOrd="0" presId="urn:microsoft.com/office/officeart/2005/8/layout/hProcess7"/>
    <dgm:cxn modelId="{AAFE412A-BDBF-4BF9-B55F-CE68E5582387}" type="presParOf" srcId="{A28B000C-9C84-4FC6-A605-7D0F0982D96F}" destId="{484DD89C-A21B-484F-AA4F-DF6449254422}" srcOrd="7" destOrd="0" presId="urn:microsoft.com/office/officeart/2005/8/layout/hProcess7"/>
    <dgm:cxn modelId="{EDC07827-713C-419B-B402-BAEB6EF07AAA}" type="presParOf" srcId="{A28B000C-9C84-4FC6-A605-7D0F0982D96F}" destId="{8CBAAF1D-02E5-48EC-AEC1-863EFC577939}" srcOrd="8" destOrd="0" presId="urn:microsoft.com/office/officeart/2005/8/layout/hProcess7"/>
    <dgm:cxn modelId="{189B54F6-6CB8-40E9-8B7A-BB0CFCA3076A}" type="presParOf" srcId="{8CBAAF1D-02E5-48EC-AEC1-863EFC577939}" destId="{C79BD674-C359-4691-8189-EB9514056C4D}" srcOrd="0" destOrd="0" presId="urn:microsoft.com/office/officeart/2005/8/layout/hProcess7"/>
    <dgm:cxn modelId="{8F5AFF6E-A1CC-44BD-B0A9-94CF71CBFE3E}" type="presParOf" srcId="{8CBAAF1D-02E5-48EC-AEC1-863EFC577939}" destId="{EE9DC79A-966D-400B-BDF0-54F7212DC146}" srcOrd="1" destOrd="0" presId="urn:microsoft.com/office/officeart/2005/8/layout/hProcess7"/>
    <dgm:cxn modelId="{8ABF659F-7DD2-4C11-9E81-F56F863FCD7E}" type="presParOf" srcId="{8CBAAF1D-02E5-48EC-AEC1-863EFC577939}" destId="{7CFC7044-0300-4ACE-B9DE-DBA9F9EDD17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0DA569-7D78-421C-B7A8-093D92991594}" type="doc">
      <dgm:prSet loTypeId="urn:microsoft.com/office/officeart/2005/8/layout/hProcess7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05AAAD8-8685-4CA6-94B0-9EAF88DE72DB}">
      <dgm:prSet phldrT="[文字]" phldr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zh-TW" altLang="en-US" dirty="0">
            <a:solidFill>
              <a:schemeClr val="bg1"/>
            </a:solidFill>
          </a:endParaRPr>
        </a:p>
      </dgm:t>
    </dgm:pt>
    <dgm:pt modelId="{5F5478AF-4565-4702-99B9-822C0E0F3158}" type="parTrans" cxnId="{23AB9E4B-1590-4FD5-AC26-B310ACA9444D}">
      <dgm:prSet/>
      <dgm:spPr/>
      <dgm:t>
        <a:bodyPr/>
        <a:lstStyle/>
        <a:p>
          <a:endParaRPr lang="zh-TW" altLang="en-US"/>
        </a:p>
      </dgm:t>
    </dgm:pt>
    <dgm:pt modelId="{6A55339C-9C29-4474-BD94-AB3C3E999240}" type="sibTrans" cxnId="{23AB9E4B-1590-4FD5-AC26-B310ACA9444D}">
      <dgm:prSet/>
      <dgm:spPr/>
      <dgm:t>
        <a:bodyPr/>
        <a:lstStyle/>
        <a:p>
          <a:endParaRPr lang="zh-TW" altLang="en-US"/>
        </a:p>
      </dgm:t>
    </dgm:pt>
    <dgm:pt modelId="{8D33AB9E-F3A6-4832-80AC-3C43708DF362}">
      <dgm:prSet phldrT="[文字]" custT="1"/>
      <dgm:spPr/>
      <dgm:t>
        <a:bodyPr/>
        <a:lstStyle/>
        <a:p>
          <a:pPr algn="l"/>
          <a:r>
            <a:rPr lang="zh-TW" altLang="zh-TW" sz="28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將</a:t>
          </a:r>
          <a:r>
            <a:rPr lang="zh-TW" altLang="en-US" sz="28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培養</a:t>
          </a:r>
          <a:r>
            <a:rPr lang="zh-TW" altLang="zh-TW" sz="28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土均勻</a:t>
          </a:r>
          <a:r>
            <a:rPr lang="zh-TW" altLang="en-US" sz="28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放</a:t>
          </a:r>
          <a:r>
            <a:rPr lang="zh-TW" altLang="zh-TW" sz="28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入盆內</a:t>
          </a:r>
          <a:endParaRPr lang="zh-TW" altLang="en-US" sz="2800" b="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068F92C8-DCDC-472F-91E2-6852E33A74C0}" type="parTrans" cxnId="{5DF560DA-8144-4ABC-86C9-4962E45CE041}">
      <dgm:prSet/>
      <dgm:spPr/>
      <dgm:t>
        <a:bodyPr/>
        <a:lstStyle/>
        <a:p>
          <a:endParaRPr lang="zh-TW" altLang="en-US"/>
        </a:p>
      </dgm:t>
    </dgm:pt>
    <dgm:pt modelId="{9528E166-2920-48EC-B92E-DD3E38115CF5}" type="sibTrans" cxnId="{5DF560DA-8144-4ABC-86C9-4962E45CE041}">
      <dgm:prSet/>
      <dgm:spPr/>
      <dgm:t>
        <a:bodyPr/>
        <a:lstStyle/>
        <a:p>
          <a:endParaRPr lang="zh-TW" altLang="en-US"/>
        </a:p>
      </dgm:t>
    </dgm:pt>
    <dgm:pt modelId="{3D189D36-78D2-4C5E-88F8-8F669E722B1D}">
      <dgm:prSet phldrT="[文字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zh-TW" altLang="zh-TW" sz="28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將種子</a:t>
          </a:r>
          <a:r>
            <a:rPr lang="zh-TW" altLang="en-US" sz="28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平均灑入土壤內</a:t>
          </a:r>
          <a:endParaRPr lang="zh-TW" altLang="en-US" sz="2800" b="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01C681C9-4B1D-47CF-A12D-6DFB791BD589}" type="parTrans" cxnId="{D9E4B1A7-A165-45CD-94D2-91A5727777A5}">
      <dgm:prSet/>
      <dgm:spPr/>
      <dgm:t>
        <a:bodyPr/>
        <a:lstStyle/>
        <a:p>
          <a:endParaRPr lang="zh-TW" altLang="en-US"/>
        </a:p>
      </dgm:t>
    </dgm:pt>
    <dgm:pt modelId="{952898BB-9D04-4290-9550-844A6AD36629}" type="sibTrans" cxnId="{D9E4B1A7-A165-45CD-94D2-91A5727777A5}">
      <dgm:prSet/>
      <dgm:spPr/>
      <dgm:t>
        <a:bodyPr/>
        <a:lstStyle/>
        <a:p>
          <a:endParaRPr lang="zh-TW" altLang="en-US"/>
        </a:p>
      </dgm:t>
    </dgm:pt>
    <dgm:pt modelId="{BFEBAC82-042E-43E2-88F6-1AAFF70EE482}">
      <dgm:prSet phldrT="[文字]" phldr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zh-TW" altLang="en-US" dirty="0"/>
        </a:p>
      </dgm:t>
    </dgm:pt>
    <dgm:pt modelId="{A65B45F6-1438-4941-ADFB-323B4C0F01F8}" type="parTrans" cxnId="{0C953572-677E-483B-A379-7EFCEC768D97}">
      <dgm:prSet/>
      <dgm:spPr/>
      <dgm:t>
        <a:bodyPr/>
        <a:lstStyle/>
        <a:p>
          <a:endParaRPr lang="zh-TW" altLang="en-US"/>
        </a:p>
      </dgm:t>
    </dgm:pt>
    <dgm:pt modelId="{29EFCFA7-D993-42BD-93C1-38D090EB94AE}" type="sibTrans" cxnId="{0C953572-677E-483B-A379-7EFCEC768D97}">
      <dgm:prSet/>
      <dgm:spPr/>
      <dgm:t>
        <a:bodyPr/>
        <a:lstStyle/>
        <a:p>
          <a:endParaRPr lang="zh-TW" altLang="en-US"/>
        </a:p>
      </dgm:t>
    </dgm:pt>
    <dgm:pt modelId="{E5CD4D64-BCAB-486E-9E37-F6925839C613}">
      <dgm:prSet phldrT="[文字]" custT="1"/>
      <dgm:spPr/>
      <dgm:t>
        <a:bodyPr/>
        <a:lstStyle/>
        <a:p>
          <a:pPr algn="l"/>
          <a:r>
            <a:rPr lang="zh-TW" altLang="en-US" sz="28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覆蓋薄土</a:t>
          </a:r>
          <a:endParaRPr lang="en-US" altLang="zh-TW" sz="2800" b="0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algn="l"/>
          <a:r>
            <a:rPr lang="zh-TW" altLang="en-US" sz="2800" b="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等待發芽</a:t>
          </a:r>
          <a:endParaRPr lang="zh-TW" altLang="en-US" sz="2800" b="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9026D392-086C-43B2-AA21-32F91ADDE1BE}" type="parTrans" cxnId="{8AD40DE6-9DA3-4BD0-B8B9-FBFC9B019D85}">
      <dgm:prSet/>
      <dgm:spPr/>
      <dgm:t>
        <a:bodyPr/>
        <a:lstStyle/>
        <a:p>
          <a:endParaRPr lang="zh-TW" altLang="en-US"/>
        </a:p>
      </dgm:t>
    </dgm:pt>
    <dgm:pt modelId="{BC20569B-54C4-4E51-BF17-B588F3E2ECD1}" type="sibTrans" cxnId="{8AD40DE6-9DA3-4BD0-B8B9-FBFC9B019D85}">
      <dgm:prSet/>
      <dgm:spPr/>
      <dgm:t>
        <a:bodyPr/>
        <a:lstStyle/>
        <a:p>
          <a:endParaRPr lang="zh-TW" altLang="en-US"/>
        </a:p>
      </dgm:t>
    </dgm:pt>
    <dgm:pt modelId="{1D973D08-08DF-473C-95DF-ECF4B1B5A625}">
      <dgm:prSet phldrT="[文字]" phldr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zh-TW" altLang="en-US" dirty="0"/>
        </a:p>
      </dgm:t>
    </dgm:pt>
    <dgm:pt modelId="{4A1420A8-3509-4ED1-A28F-DB150D873359}" type="sibTrans" cxnId="{25786284-1A9C-448F-A11E-F447E18D65C9}">
      <dgm:prSet/>
      <dgm:spPr/>
      <dgm:t>
        <a:bodyPr/>
        <a:lstStyle/>
        <a:p>
          <a:endParaRPr lang="zh-TW" altLang="en-US"/>
        </a:p>
      </dgm:t>
    </dgm:pt>
    <dgm:pt modelId="{A01273FC-604C-4D74-AFAC-99F0A41122DE}" type="parTrans" cxnId="{25786284-1A9C-448F-A11E-F447E18D65C9}">
      <dgm:prSet/>
      <dgm:spPr/>
      <dgm:t>
        <a:bodyPr/>
        <a:lstStyle/>
        <a:p>
          <a:endParaRPr lang="zh-TW" altLang="en-US"/>
        </a:p>
      </dgm:t>
    </dgm:pt>
    <dgm:pt modelId="{A28B000C-9C84-4FC6-A605-7D0F0982D96F}" type="pres">
      <dgm:prSet presAssocID="{F90DA569-7D78-421C-B7A8-093D9299159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20F51E6-63FA-45A9-B3CE-2BDEB3CACABF}" type="pres">
      <dgm:prSet presAssocID="{F05AAAD8-8685-4CA6-94B0-9EAF88DE72DB}" presName="compositeNode" presStyleCnt="0">
        <dgm:presLayoutVars>
          <dgm:bulletEnabled val="1"/>
        </dgm:presLayoutVars>
      </dgm:prSet>
      <dgm:spPr/>
    </dgm:pt>
    <dgm:pt modelId="{9C08FA29-83FC-492F-B5AA-EF1EA6C21E34}" type="pres">
      <dgm:prSet presAssocID="{F05AAAD8-8685-4CA6-94B0-9EAF88DE72DB}" presName="bgRect" presStyleLbl="node1" presStyleIdx="0" presStyleCnt="3" custScaleX="82656" custScaleY="100000" custLinFactNeighborX="-2776" custLinFactNeighborY="577"/>
      <dgm:spPr/>
      <dgm:t>
        <a:bodyPr/>
        <a:lstStyle/>
        <a:p>
          <a:endParaRPr lang="zh-TW" altLang="en-US"/>
        </a:p>
      </dgm:t>
    </dgm:pt>
    <dgm:pt modelId="{42A3484D-D0A9-4967-ABA4-F49A35F567DA}" type="pres">
      <dgm:prSet presAssocID="{F05AAAD8-8685-4CA6-94B0-9EAF88DE72DB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E62AA4C-FF9C-489A-A265-D8BB0B241821}" type="pres">
      <dgm:prSet presAssocID="{F05AAAD8-8685-4CA6-94B0-9EAF88DE72DB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F5F7F1-BAA0-4D5F-9E29-C7074723FE2F}" type="pres">
      <dgm:prSet presAssocID="{6A55339C-9C29-4474-BD94-AB3C3E999240}" presName="hSp" presStyleCnt="0"/>
      <dgm:spPr/>
    </dgm:pt>
    <dgm:pt modelId="{33AFFDA7-0FE2-4754-B318-2271A692AB40}" type="pres">
      <dgm:prSet presAssocID="{6A55339C-9C29-4474-BD94-AB3C3E999240}" presName="vProcSp" presStyleCnt="0"/>
      <dgm:spPr/>
    </dgm:pt>
    <dgm:pt modelId="{B2D1A3B0-1A2D-4DA6-881C-728A6D6A05A8}" type="pres">
      <dgm:prSet presAssocID="{6A55339C-9C29-4474-BD94-AB3C3E999240}" presName="vSp1" presStyleCnt="0"/>
      <dgm:spPr/>
    </dgm:pt>
    <dgm:pt modelId="{5E49F91F-C5C4-4E6B-B067-A22991A9AC9F}" type="pres">
      <dgm:prSet presAssocID="{6A55339C-9C29-4474-BD94-AB3C3E999240}" presName="simulatedConn" presStyleLbl="solidFgAcc1" presStyleIdx="0" presStyleCnt="2"/>
      <dgm:spPr/>
    </dgm:pt>
    <dgm:pt modelId="{F9669CCF-F91F-410D-843E-6CBF1771F0AD}" type="pres">
      <dgm:prSet presAssocID="{6A55339C-9C29-4474-BD94-AB3C3E999240}" presName="vSp2" presStyleCnt="0"/>
      <dgm:spPr/>
    </dgm:pt>
    <dgm:pt modelId="{F5E08143-BF49-4C52-BB97-994F9FBC46FA}" type="pres">
      <dgm:prSet presAssocID="{6A55339C-9C29-4474-BD94-AB3C3E999240}" presName="sibTrans" presStyleCnt="0"/>
      <dgm:spPr/>
    </dgm:pt>
    <dgm:pt modelId="{0F768578-88C0-4426-9C16-1BAA348DF8DE}" type="pres">
      <dgm:prSet presAssocID="{1D973D08-08DF-473C-95DF-ECF4B1B5A625}" presName="compositeNode" presStyleCnt="0">
        <dgm:presLayoutVars>
          <dgm:bulletEnabled val="1"/>
        </dgm:presLayoutVars>
      </dgm:prSet>
      <dgm:spPr/>
    </dgm:pt>
    <dgm:pt modelId="{8F3E154D-5FE3-4A08-A156-2E6B533DBB24}" type="pres">
      <dgm:prSet presAssocID="{1D973D08-08DF-473C-95DF-ECF4B1B5A625}" presName="bgRect" presStyleLbl="node1" presStyleIdx="1" presStyleCnt="3" custScaleX="92655" custLinFactNeighborX="677" custLinFactNeighborY="384"/>
      <dgm:spPr/>
      <dgm:t>
        <a:bodyPr/>
        <a:lstStyle/>
        <a:p>
          <a:endParaRPr lang="zh-TW" altLang="en-US"/>
        </a:p>
      </dgm:t>
    </dgm:pt>
    <dgm:pt modelId="{55460CA7-B0C8-4229-AB37-D2E8F3CB374D}" type="pres">
      <dgm:prSet presAssocID="{1D973D08-08DF-473C-95DF-ECF4B1B5A625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FA61B1-78C8-4D7A-921B-85AA134D154E}" type="pres">
      <dgm:prSet presAssocID="{1D973D08-08DF-473C-95DF-ECF4B1B5A625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5ABF01-3DF7-49BE-B5E0-3E2BD18BCB08}" type="pres">
      <dgm:prSet presAssocID="{4A1420A8-3509-4ED1-A28F-DB150D873359}" presName="hSp" presStyleCnt="0"/>
      <dgm:spPr/>
    </dgm:pt>
    <dgm:pt modelId="{8FE83F42-AF84-4ACB-910C-0ADABF2ED5F9}" type="pres">
      <dgm:prSet presAssocID="{4A1420A8-3509-4ED1-A28F-DB150D873359}" presName="vProcSp" presStyleCnt="0"/>
      <dgm:spPr/>
    </dgm:pt>
    <dgm:pt modelId="{37AC094D-1748-441A-9444-1EE32EC15FAA}" type="pres">
      <dgm:prSet presAssocID="{4A1420A8-3509-4ED1-A28F-DB150D873359}" presName="vSp1" presStyleCnt="0"/>
      <dgm:spPr/>
    </dgm:pt>
    <dgm:pt modelId="{85DA20C0-F882-4CA9-A8CE-38253673C07E}" type="pres">
      <dgm:prSet presAssocID="{4A1420A8-3509-4ED1-A28F-DB150D873359}" presName="simulatedConn" presStyleLbl="solidFgAcc1" presStyleIdx="1" presStyleCnt="2"/>
      <dgm:spPr/>
    </dgm:pt>
    <dgm:pt modelId="{BE54904E-CAE5-458A-A9AC-33C4533484DF}" type="pres">
      <dgm:prSet presAssocID="{4A1420A8-3509-4ED1-A28F-DB150D873359}" presName="vSp2" presStyleCnt="0"/>
      <dgm:spPr/>
    </dgm:pt>
    <dgm:pt modelId="{484DD89C-A21B-484F-AA4F-DF6449254422}" type="pres">
      <dgm:prSet presAssocID="{4A1420A8-3509-4ED1-A28F-DB150D873359}" presName="sibTrans" presStyleCnt="0"/>
      <dgm:spPr/>
    </dgm:pt>
    <dgm:pt modelId="{8CBAAF1D-02E5-48EC-AEC1-863EFC577939}" type="pres">
      <dgm:prSet presAssocID="{BFEBAC82-042E-43E2-88F6-1AAFF70EE482}" presName="compositeNode" presStyleCnt="0">
        <dgm:presLayoutVars>
          <dgm:bulletEnabled val="1"/>
        </dgm:presLayoutVars>
      </dgm:prSet>
      <dgm:spPr/>
    </dgm:pt>
    <dgm:pt modelId="{C79BD674-C359-4691-8189-EB9514056C4D}" type="pres">
      <dgm:prSet presAssocID="{BFEBAC82-042E-43E2-88F6-1AAFF70EE482}" presName="bgRect" presStyleLbl="node1" presStyleIdx="2" presStyleCnt="3" custLinFactNeighborX="4964" custLinFactNeighborY="3187"/>
      <dgm:spPr/>
      <dgm:t>
        <a:bodyPr/>
        <a:lstStyle/>
        <a:p>
          <a:endParaRPr lang="zh-TW" altLang="en-US"/>
        </a:p>
      </dgm:t>
    </dgm:pt>
    <dgm:pt modelId="{EE9DC79A-966D-400B-BDF0-54F7212DC146}" type="pres">
      <dgm:prSet presAssocID="{BFEBAC82-042E-43E2-88F6-1AAFF70EE482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FC7044-0300-4ACE-B9DE-DBA9F9EDD175}" type="pres">
      <dgm:prSet presAssocID="{BFEBAC82-042E-43E2-88F6-1AAFF70EE482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27639D7-D837-441D-A8DC-C3D9B5529C81}" type="presOf" srcId="{BFEBAC82-042E-43E2-88F6-1AAFF70EE482}" destId="{C79BD674-C359-4691-8189-EB9514056C4D}" srcOrd="0" destOrd="0" presId="urn:microsoft.com/office/officeart/2005/8/layout/hProcess7"/>
    <dgm:cxn modelId="{45ED7B65-638A-4EDE-B554-216B14494A09}" type="presOf" srcId="{3D189D36-78D2-4C5E-88F8-8F669E722B1D}" destId="{FDFA61B1-78C8-4D7A-921B-85AA134D154E}" srcOrd="0" destOrd="0" presId="urn:microsoft.com/office/officeart/2005/8/layout/hProcess7"/>
    <dgm:cxn modelId="{8EE01D5D-0DC7-4E55-8C61-FA52C38706E6}" type="presOf" srcId="{1D973D08-08DF-473C-95DF-ECF4B1B5A625}" destId="{8F3E154D-5FE3-4A08-A156-2E6B533DBB24}" srcOrd="0" destOrd="0" presId="urn:microsoft.com/office/officeart/2005/8/layout/hProcess7"/>
    <dgm:cxn modelId="{D9E4B1A7-A165-45CD-94D2-91A5727777A5}" srcId="{1D973D08-08DF-473C-95DF-ECF4B1B5A625}" destId="{3D189D36-78D2-4C5E-88F8-8F669E722B1D}" srcOrd="0" destOrd="0" parTransId="{01C681C9-4B1D-47CF-A12D-6DFB791BD589}" sibTransId="{952898BB-9D04-4290-9550-844A6AD36629}"/>
    <dgm:cxn modelId="{25786284-1A9C-448F-A11E-F447E18D65C9}" srcId="{F90DA569-7D78-421C-B7A8-093D92991594}" destId="{1D973D08-08DF-473C-95DF-ECF4B1B5A625}" srcOrd="1" destOrd="0" parTransId="{A01273FC-604C-4D74-AFAC-99F0A41122DE}" sibTransId="{4A1420A8-3509-4ED1-A28F-DB150D873359}"/>
    <dgm:cxn modelId="{5DF560DA-8144-4ABC-86C9-4962E45CE041}" srcId="{F05AAAD8-8685-4CA6-94B0-9EAF88DE72DB}" destId="{8D33AB9E-F3A6-4832-80AC-3C43708DF362}" srcOrd="0" destOrd="0" parTransId="{068F92C8-DCDC-472F-91E2-6852E33A74C0}" sibTransId="{9528E166-2920-48EC-B92E-DD3E38115CF5}"/>
    <dgm:cxn modelId="{23AB9E4B-1590-4FD5-AC26-B310ACA9444D}" srcId="{F90DA569-7D78-421C-B7A8-093D92991594}" destId="{F05AAAD8-8685-4CA6-94B0-9EAF88DE72DB}" srcOrd="0" destOrd="0" parTransId="{5F5478AF-4565-4702-99B9-822C0E0F3158}" sibTransId="{6A55339C-9C29-4474-BD94-AB3C3E999240}"/>
    <dgm:cxn modelId="{FA179C40-9001-4FCE-9FEE-F58FB9E7BA91}" type="presOf" srcId="{BFEBAC82-042E-43E2-88F6-1AAFF70EE482}" destId="{EE9DC79A-966D-400B-BDF0-54F7212DC146}" srcOrd="1" destOrd="0" presId="urn:microsoft.com/office/officeart/2005/8/layout/hProcess7"/>
    <dgm:cxn modelId="{F2B80E81-54D6-4051-B884-09E3607DBFD5}" type="presOf" srcId="{1D973D08-08DF-473C-95DF-ECF4B1B5A625}" destId="{55460CA7-B0C8-4229-AB37-D2E8F3CB374D}" srcOrd="1" destOrd="0" presId="urn:microsoft.com/office/officeart/2005/8/layout/hProcess7"/>
    <dgm:cxn modelId="{14E245DE-6CC0-45B2-A5FF-9F2C8B676BA7}" type="presOf" srcId="{8D33AB9E-F3A6-4832-80AC-3C43708DF362}" destId="{1E62AA4C-FF9C-489A-A265-D8BB0B241821}" srcOrd="0" destOrd="0" presId="urn:microsoft.com/office/officeart/2005/8/layout/hProcess7"/>
    <dgm:cxn modelId="{0C953572-677E-483B-A379-7EFCEC768D97}" srcId="{F90DA569-7D78-421C-B7A8-093D92991594}" destId="{BFEBAC82-042E-43E2-88F6-1AAFF70EE482}" srcOrd="2" destOrd="0" parTransId="{A65B45F6-1438-4941-ADFB-323B4C0F01F8}" sibTransId="{29EFCFA7-D993-42BD-93C1-38D090EB94AE}"/>
    <dgm:cxn modelId="{8AD40DE6-9DA3-4BD0-B8B9-FBFC9B019D85}" srcId="{BFEBAC82-042E-43E2-88F6-1AAFF70EE482}" destId="{E5CD4D64-BCAB-486E-9E37-F6925839C613}" srcOrd="0" destOrd="0" parTransId="{9026D392-086C-43B2-AA21-32F91ADDE1BE}" sibTransId="{BC20569B-54C4-4E51-BF17-B588F3E2ECD1}"/>
    <dgm:cxn modelId="{C5A6DFC9-90C3-4EF8-8965-37253812AC1F}" type="presOf" srcId="{F90DA569-7D78-421C-B7A8-093D92991594}" destId="{A28B000C-9C84-4FC6-A605-7D0F0982D96F}" srcOrd="0" destOrd="0" presId="urn:microsoft.com/office/officeart/2005/8/layout/hProcess7"/>
    <dgm:cxn modelId="{F7917595-90E1-4287-A382-A4C03EE9A335}" type="presOf" srcId="{F05AAAD8-8685-4CA6-94B0-9EAF88DE72DB}" destId="{42A3484D-D0A9-4967-ABA4-F49A35F567DA}" srcOrd="1" destOrd="0" presId="urn:microsoft.com/office/officeart/2005/8/layout/hProcess7"/>
    <dgm:cxn modelId="{B0745C24-9AEF-411D-929D-DC163C190098}" type="presOf" srcId="{F05AAAD8-8685-4CA6-94B0-9EAF88DE72DB}" destId="{9C08FA29-83FC-492F-B5AA-EF1EA6C21E34}" srcOrd="0" destOrd="0" presId="urn:microsoft.com/office/officeart/2005/8/layout/hProcess7"/>
    <dgm:cxn modelId="{B83E6D91-D925-4F3E-BF7B-EC14F8AA5525}" type="presOf" srcId="{E5CD4D64-BCAB-486E-9E37-F6925839C613}" destId="{7CFC7044-0300-4ACE-B9DE-DBA9F9EDD175}" srcOrd="0" destOrd="0" presId="urn:microsoft.com/office/officeart/2005/8/layout/hProcess7"/>
    <dgm:cxn modelId="{70DFFFEA-FD66-42C4-AF81-F92A3F67B825}" type="presParOf" srcId="{A28B000C-9C84-4FC6-A605-7D0F0982D96F}" destId="{C20F51E6-63FA-45A9-B3CE-2BDEB3CACABF}" srcOrd="0" destOrd="0" presId="urn:microsoft.com/office/officeart/2005/8/layout/hProcess7"/>
    <dgm:cxn modelId="{1247E791-266B-4A50-A613-CF094F29C65D}" type="presParOf" srcId="{C20F51E6-63FA-45A9-B3CE-2BDEB3CACABF}" destId="{9C08FA29-83FC-492F-B5AA-EF1EA6C21E34}" srcOrd="0" destOrd="0" presId="urn:microsoft.com/office/officeart/2005/8/layout/hProcess7"/>
    <dgm:cxn modelId="{6ECC2A0A-E602-4F3E-8DA9-E7A92546FDCB}" type="presParOf" srcId="{C20F51E6-63FA-45A9-B3CE-2BDEB3CACABF}" destId="{42A3484D-D0A9-4967-ABA4-F49A35F567DA}" srcOrd="1" destOrd="0" presId="urn:microsoft.com/office/officeart/2005/8/layout/hProcess7"/>
    <dgm:cxn modelId="{B67F1DEB-BFE0-4B51-8299-5B749F54EAD3}" type="presParOf" srcId="{C20F51E6-63FA-45A9-B3CE-2BDEB3CACABF}" destId="{1E62AA4C-FF9C-489A-A265-D8BB0B241821}" srcOrd="2" destOrd="0" presId="urn:microsoft.com/office/officeart/2005/8/layout/hProcess7"/>
    <dgm:cxn modelId="{94C30D90-AB34-42E5-BFE0-F0663B12B18F}" type="presParOf" srcId="{A28B000C-9C84-4FC6-A605-7D0F0982D96F}" destId="{BCF5F7F1-BAA0-4D5F-9E29-C7074723FE2F}" srcOrd="1" destOrd="0" presId="urn:microsoft.com/office/officeart/2005/8/layout/hProcess7"/>
    <dgm:cxn modelId="{5ABC9FA1-C809-430C-ACFE-615AA4CF89B0}" type="presParOf" srcId="{A28B000C-9C84-4FC6-A605-7D0F0982D96F}" destId="{33AFFDA7-0FE2-4754-B318-2271A692AB40}" srcOrd="2" destOrd="0" presId="urn:microsoft.com/office/officeart/2005/8/layout/hProcess7"/>
    <dgm:cxn modelId="{AD8EF5A1-A902-4D29-ABCE-2244565EED92}" type="presParOf" srcId="{33AFFDA7-0FE2-4754-B318-2271A692AB40}" destId="{B2D1A3B0-1A2D-4DA6-881C-728A6D6A05A8}" srcOrd="0" destOrd="0" presId="urn:microsoft.com/office/officeart/2005/8/layout/hProcess7"/>
    <dgm:cxn modelId="{9611F513-F49D-46C4-A82A-8A9966D9C094}" type="presParOf" srcId="{33AFFDA7-0FE2-4754-B318-2271A692AB40}" destId="{5E49F91F-C5C4-4E6B-B067-A22991A9AC9F}" srcOrd="1" destOrd="0" presId="urn:microsoft.com/office/officeart/2005/8/layout/hProcess7"/>
    <dgm:cxn modelId="{879F1B95-A248-4EA2-981F-7A4B81D3D13B}" type="presParOf" srcId="{33AFFDA7-0FE2-4754-B318-2271A692AB40}" destId="{F9669CCF-F91F-410D-843E-6CBF1771F0AD}" srcOrd="2" destOrd="0" presId="urn:microsoft.com/office/officeart/2005/8/layout/hProcess7"/>
    <dgm:cxn modelId="{AFB89A70-FF22-4051-9CA9-71E0AB6938D5}" type="presParOf" srcId="{A28B000C-9C84-4FC6-A605-7D0F0982D96F}" destId="{F5E08143-BF49-4C52-BB97-994F9FBC46FA}" srcOrd="3" destOrd="0" presId="urn:microsoft.com/office/officeart/2005/8/layout/hProcess7"/>
    <dgm:cxn modelId="{55E3E658-73C7-4223-8684-FE35AC171AFA}" type="presParOf" srcId="{A28B000C-9C84-4FC6-A605-7D0F0982D96F}" destId="{0F768578-88C0-4426-9C16-1BAA348DF8DE}" srcOrd="4" destOrd="0" presId="urn:microsoft.com/office/officeart/2005/8/layout/hProcess7"/>
    <dgm:cxn modelId="{152DE32E-8043-483D-9725-25E63A667F0D}" type="presParOf" srcId="{0F768578-88C0-4426-9C16-1BAA348DF8DE}" destId="{8F3E154D-5FE3-4A08-A156-2E6B533DBB24}" srcOrd="0" destOrd="0" presId="urn:microsoft.com/office/officeart/2005/8/layout/hProcess7"/>
    <dgm:cxn modelId="{81BD4D59-1B35-42ED-B654-B1C48B8F1C6A}" type="presParOf" srcId="{0F768578-88C0-4426-9C16-1BAA348DF8DE}" destId="{55460CA7-B0C8-4229-AB37-D2E8F3CB374D}" srcOrd="1" destOrd="0" presId="urn:microsoft.com/office/officeart/2005/8/layout/hProcess7"/>
    <dgm:cxn modelId="{9FFC3819-6D52-44D3-8AD1-8948E30957AE}" type="presParOf" srcId="{0F768578-88C0-4426-9C16-1BAA348DF8DE}" destId="{FDFA61B1-78C8-4D7A-921B-85AA134D154E}" srcOrd="2" destOrd="0" presId="urn:microsoft.com/office/officeart/2005/8/layout/hProcess7"/>
    <dgm:cxn modelId="{49610D37-8AC1-40F5-81CA-C8BEF3C8C831}" type="presParOf" srcId="{A28B000C-9C84-4FC6-A605-7D0F0982D96F}" destId="{F15ABF01-3DF7-49BE-B5E0-3E2BD18BCB08}" srcOrd="5" destOrd="0" presId="urn:microsoft.com/office/officeart/2005/8/layout/hProcess7"/>
    <dgm:cxn modelId="{271ADC89-BCF8-4CB8-ADFB-77B1C2FBE453}" type="presParOf" srcId="{A28B000C-9C84-4FC6-A605-7D0F0982D96F}" destId="{8FE83F42-AF84-4ACB-910C-0ADABF2ED5F9}" srcOrd="6" destOrd="0" presId="urn:microsoft.com/office/officeart/2005/8/layout/hProcess7"/>
    <dgm:cxn modelId="{79C7972B-A5D7-4305-9F8A-EC0DB2C4CB8D}" type="presParOf" srcId="{8FE83F42-AF84-4ACB-910C-0ADABF2ED5F9}" destId="{37AC094D-1748-441A-9444-1EE32EC15FAA}" srcOrd="0" destOrd="0" presId="urn:microsoft.com/office/officeart/2005/8/layout/hProcess7"/>
    <dgm:cxn modelId="{A22D16D4-9A68-4386-AE64-ACA8CCF33DEC}" type="presParOf" srcId="{8FE83F42-AF84-4ACB-910C-0ADABF2ED5F9}" destId="{85DA20C0-F882-4CA9-A8CE-38253673C07E}" srcOrd="1" destOrd="0" presId="urn:microsoft.com/office/officeart/2005/8/layout/hProcess7"/>
    <dgm:cxn modelId="{39FFD49D-4706-4524-BBEB-250195817315}" type="presParOf" srcId="{8FE83F42-AF84-4ACB-910C-0ADABF2ED5F9}" destId="{BE54904E-CAE5-458A-A9AC-33C4533484DF}" srcOrd="2" destOrd="0" presId="urn:microsoft.com/office/officeart/2005/8/layout/hProcess7"/>
    <dgm:cxn modelId="{AAFE412A-BDBF-4BF9-B55F-CE68E5582387}" type="presParOf" srcId="{A28B000C-9C84-4FC6-A605-7D0F0982D96F}" destId="{484DD89C-A21B-484F-AA4F-DF6449254422}" srcOrd="7" destOrd="0" presId="urn:microsoft.com/office/officeart/2005/8/layout/hProcess7"/>
    <dgm:cxn modelId="{EDC07827-713C-419B-B402-BAEB6EF07AAA}" type="presParOf" srcId="{A28B000C-9C84-4FC6-A605-7D0F0982D96F}" destId="{8CBAAF1D-02E5-48EC-AEC1-863EFC577939}" srcOrd="8" destOrd="0" presId="urn:microsoft.com/office/officeart/2005/8/layout/hProcess7"/>
    <dgm:cxn modelId="{189B54F6-6CB8-40E9-8B7A-BB0CFCA3076A}" type="presParOf" srcId="{8CBAAF1D-02E5-48EC-AEC1-863EFC577939}" destId="{C79BD674-C359-4691-8189-EB9514056C4D}" srcOrd="0" destOrd="0" presId="urn:microsoft.com/office/officeart/2005/8/layout/hProcess7"/>
    <dgm:cxn modelId="{8F5AFF6E-A1CC-44BD-B0A9-94CF71CBFE3E}" type="presParOf" srcId="{8CBAAF1D-02E5-48EC-AEC1-863EFC577939}" destId="{EE9DC79A-966D-400B-BDF0-54F7212DC146}" srcOrd="1" destOrd="0" presId="urn:microsoft.com/office/officeart/2005/8/layout/hProcess7"/>
    <dgm:cxn modelId="{8ABF659F-7DD2-4C11-9E81-F56F863FCD7E}" type="presParOf" srcId="{8CBAAF1D-02E5-48EC-AEC1-863EFC577939}" destId="{7CFC7044-0300-4ACE-B9DE-DBA9F9EDD17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AF6AD-A6B8-4665-A247-C7307C67CF17}">
      <dsp:nvSpPr>
        <dsp:cNvPr id="0" name=""/>
        <dsp:cNvSpPr/>
      </dsp:nvSpPr>
      <dsp:spPr>
        <a:xfrm>
          <a:off x="2970131" y="3402944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D8D9A9E-D552-4C46-8A37-A910F6EF2EDF}">
      <dsp:nvSpPr>
        <dsp:cNvPr id="0" name=""/>
        <dsp:cNvSpPr/>
      </dsp:nvSpPr>
      <dsp:spPr>
        <a:xfrm>
          <a:off x="3108548" y="3333735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AC1C859-81BD-46C5-BF02-905781A8A767}">
      <dsp:nvSpPr>
        <dsp:cNvPr id="0" name=""/>
        <dsp:cNvSpPr/>
      </dsp:nvSpPr>
      <dsp:spPr>
        <a:xfrm>
          <a:off x="2831713" y="3472152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BB54C03-832C-4866-86DC-062EEDB052D0}">
      <dsp:nvSpPr>
        <dsp:cNvPr id="0" name=""/>
        <dsp:cNvSpPr/>
      </dsp:nvSpPr>
      <dsp:spPr>
        <a:xfrm>
          <a:off x="2624088" y="3541361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B53988-6E25-4DD2-8AB7-349CBCD24439}">
      <dsp:nvSpPr>
        <dsp:cNvPr id="0" name=""/>
        <dsp:cNvSpPr/>
      </dsp:nvSpPr>
      <dsp:spPr>
        <a:xfrm>
          <a:off x="3806587" y="2967633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877A8D-44A1-46E6-98F9-EAD4540C936B}">
      <dsp:nvSpPr>
        <dsp:cNvPr id="0" name=""/>
        <dsp:cNvSpPr/>
      </dsp:nvSpPr>
      <dsp:spPr>
        <a:xfrm>
          <a:off x="3720647" y="3054679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980F14-B6FF-4EA3-9F35-4BDD821EF148}">
      <dsp:nvSpPr>
        <dsp:cNvPr id="0" name=""/>
        <dsp:cNvSpPr/>
      </dsp:nvSpPr>
      <dsp:spPr>
        <a:xfrm>
          <a:off x="4285095" y="2226397"/>
          <a:ext cx="47948" cy="6627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5298AC-F516-476A-BFF9-88A251187141}">
      <dsp:nvSpPr>
        <dsp:cNvPr id="0" name=""/>
        <dsp:cNvSpPr/>
      </dsp:nvSpPr>
      <dsp:spPr>
        <a:xfrm flipH="1">
          <a:off x="4423512" y="1326684"/>
          <a:ext cx="51971" cy="8142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F472A8-3BCA-4FB5-8A20-2617EB347EEC}">
      <dsp:nvSpPr>
        <dsp:cNvPr id="0" name=""/>
        <dsp:cNvSpPr/>
      </dsp:nvSpPr>
      <dsp:spPr>
        <a:xfrm>
          <a:off x="4257861" y="1030554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AB7B76-2D4E-44CE-8A3F-7D28F12F551D}">
      <dsp:nvSpPr>
        <dsp:cNvPr id="0" name=""/>
        <dsp:cNvSpPr/>
      </dsp:nvSpPr>
      <dsp:spPr>
        <a:xfrm>
          <a:off x="4329078" y="975562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736753-B6DF-400A-A5F0-57B052904284}">
      <dsp:nvSpPr>
        <dsp:cNvPr id="0" name=""/>
        <dsp:cNvSpPr/>
      </dsp:nvSpPr>
      <dsp:spPr>
        <a:xfrm>
          <a:off x="4400296" y="920276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BD9ABC2-F752-4223-AFD3-BC656CCB5E00}">
      <dsp:nvSpPr>
        <dsp:cNvPr id="0" name=""/>
        <dsp:cNvSpPr/>
      </dsp:nvSpPr>
      <dsp:spPr>
        <a:xfrm>
          <a:off x="4471856" y="975562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FF12C7E-2C9C-4E0B-82D3-C5CEEB248109}">
      <dsp:nvSpPr>
        <dsp:cNvPr id="0" name=""/>
        <dsp:cNvSpPr/>
      </dsp:nvSpPr>
      <dsp:spPr>
        <a:xfrm>
          <a:off x="4543074" y="1030554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51C764-67A3-4382-9CA7-2CAEE637D68B}">
      <dsp:nvSpPr>
        <dsp:cNvPr id="0" name=""/>
        <dsp:cNvSpPr/>
      </dsp:nvSpPr>
      <dsp:spPr>
        <a:xfrm flipV="1">
          <a:off x="4398284" y="1031055"/>
          <a:ext cx="52985" cy="603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EE4A3F-1F56-41BF-B2C5-287057B68B3E}">
      <dsp:nvSpPr>
        <dsp:cNvPr id="0" name=""/>
        <dsp:cNvSpPr/>
      </dsp:nvSpPr>
      <dsp:spPr>
        <a:xfrm>
          <a:off x="4400296" y="1153184"/>
          <a:ext cx="48962" cy="4896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596543B-2B0C-43C0-9954-912B9A58967B}">
      <dsp:nvSpPr>
        <dsp:cNvPr id="0" name=""/>
        <dsp:cNvSpPr/>
      </dsp:nvSpPr>
      <dsp:spPr>
        <a:xfrm>
          <a:off x="400821" y="3977313"/>
          <a:ext cx="1664893" cy="1363472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329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蒐集</a:t>
          </a:r>
          <a:endParaRPr lang="en-US" altLang="zh-TW" sz="2400" b="1" kern="1200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資料</a:t>
          </a:r>
          <a:endParaRPr lang="zh-TW" altLang="en-US" sz="2400" b="1" kern="120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467380" y="4043872"/>
        <a:ext cx="1531775" cy="1230354"/>
      </dsp:txXfrm>
    </dsp:sp>
    <dsp:sp modelId="{5298B6F4-7129-4B7C-99B1-451A3D4A497D}">
      <dsp:nvSpPr>
        <dsp:cNvPr id="0" name=""/>
        <dsp:cNvSpPr/>
      </dsp:nvSpPr>
      <dsp:spPr>
        <a:xfrm>
          <a:off x="1713448" y="3410458"/>
          <a:ext cx="489279" cy="489048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971B438-D0CB-4387-AE6B-29DB56D3BD10}">
      <dsp:nvSpPr>
        <dsp:cNvPr id="0" name=""/>
        <dsp:cNvSpPr/>
      </dsp:nvSpPr>
      <dsp:spPr>
        <a:xfrm>
          <a:off x="2360674" y="3701026"/>
          <a:ext cx="1576966" cy="1364836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329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挑選</a:t>
          </a:r>
          <a:endParaRPr lang="en-US" altLang="zh-TW" sz="2400" b="1" kern="1200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蔬菜</a:t>
          </a:r>
          <a:endParaRPr lang="zh-TW" altLang="en-US" sz="2400" b="1" kern="120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2427300" y="3767652"/>
        <a:ext cx="1443714" cy="1231584"/>
      </dsp:txXfrm>
    </dsp:sp>
    <dsp:sp modelId="{04181562-7AC9-4591-B9CF-25B47F74085B}">
      <dsp:nvSpPr>
        <dsp:cNvPr id="0" name=""/>
        <dsp:cNvSpPr/>
      </dsp:nvSpPr>
      <dsp:spPr>
        <a:xfrm>
          <a:off x="3168354" y="3036530"/>
          <a:ext cx="489279" cy="489048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85C8087-5C56-4AC5-8E0D-2FDFFAF93CD7}">
      <dsp:nvSpPr>
        <dsp:cNvPr id="0" name=""/>
        <dsp:cNvSpPr/>
      </dsp:nvSpPr>
      <dsp:spPr>
        <a:xfrm>
          <a:off x="4111325" y="2942642"/>
          <a:ext cx="1674324" cy="1453989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329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400" b="1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播種</a:t>
          </a:r>
          <a:endParaRPr kumimoji="0" lang="en-US" altLang="zh-TW" sz="2400" b="1" kern="1200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400" b="1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育苗</a:t>
          </a:r>
          <a:endParaRPr lang="zh-TW" altLang="en-US" sz="2400" b="1" kern="1200" dirty="0">
            <a:solidFill>
              <a:srgbClr val="002060"/>
            </a:solidFill>
          </a:endParaRPr>
        </a:p>
      </dsp:txBody>
      <dsp:txXfrm>
        <a:off x="4182303" y="3013620"/>
        <a:ext cx="1532368" cy="1312033"/>
      </dsp:txXfrm>
    </dsp:sp>
    <dsp:sp modelId="{F0A8CD87-2415-4AD2-ABEE-32510DF72AB4}">
      <dsp:nvSpPr>
        <dsp:cNvPr id="0" name=""/>
        <dsp:cNvSpPr/>
      </dsp:nvSpPr>
      <dsp:spPr>
        <a:xfrm>
          <a:off x="3869844" y="2364815"/>
          <a:ext cx="489279" cy="489048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8124B81-D5C1-44AA-AA61-C7DB4D611292}">
      <dsp:nvSpPr>
        <dsp:cNvPr id="0" name=""/>
        <dsp:cNvSpPr/>
      </dsp:nvSpPr>
      <dsp:spPr>
        <a:xfrm>
          <a:off x="5072413" y="1433033"/>
          <a:ext cx="1665389" cy="1429929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329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400" b="1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觀察</a:t>
          </a:r>
          <a:endParaRPr kumimoji="0" lang="en-US" altLang="zh-TW" sz="2400" b="1" kern="1200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400" b="1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記錄</a:t>
          </a:r>
          <a:endParaRPr lang="zh-TW" altLang="en-US" sz="2400" b="1" kern="1200" dirty="0">
            <a:solidFill>
              <a:srgbClr val="002060"/>
            </a:solidFill>
          </a:endParaRPr>
        </a:p>
      </dsp:txBody>
      <dsp:txXfrm>
        <a:off x="5142216" y="1502836"/>
        <a:ext cx="1525783" cy="1290323"/>
      </dsp:txXfrm>
    </dsp:sp>
    <dsp:sp modelId="{A8427729-59A0-4958-BD0E-B6B22E276E19}">
      <dsp:nvSpPr>
        <dsp:cNvPr id="0" name=""/>
        <dsp:cNvSpPr/>
      </dsp:nvSpPr>
      <dsp:spPr>
        <a:xfrm>
          <a:off x="4164581" y="1549316"/>
          <a:ext cx="489279" cy="489048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2E222BA-E665-4B0B-9786-62625EE3AC62}">
      <dsp:nvSpPr>
        <dsp:cNvPr id="0" name=""/>
        <dsp:cNvSpPr/>
      </dsp:nvSpPr>
      <dsp:spPr>
        <a:xfrm>
          <a:off x="5738480" y="11721"/>
          <a:ext cx="1711879" cy="1297251"/>
        </a:xfrm>
        <a:prstGeom prst="roundRect">
          <a:avLst/>
        </a:prstGeom>
        <a:gradFill rotWithShape="0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329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400" b="1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採收</a:t>
          </a:r>
          <a:endParaRPr kumimoji="0" lang="en-US" altLang="zh-TW" sz="2400" b="1" kern="1200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zh-TW" altLang="en-US" sz="2400" b="1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成果</a:t>
          </a:r>
          <a:endParaRPr lang="zh-TW" altLang="en-US" sz="2400" b="1" kern="1200" dirty="0">
            <a:solidFill>
              <a:srgbClr val="002060"/>
            </a:solidFill>
          </a:endParaRPr>
        </a:p>
      </dsp:txBody>
      <dsp:txXfrm>
        <a:off x="5801807" y="75048"/>
        <a:ext cx="1585225" cy="1170597"/>
      </dsp:txXfrm>
    </dsp:sp>
    <dsp:sp modelId="{C51EBB88-ED67-40C5-9D11-0EC86F1A359B}">
      <dsp:nvSpPr>
        <dsp:cNvPr id="0" name=""/>
        <dsp:cNvSpPr/>
      </dsp:nvSpPr>
      <dsp:spPr>
        <a:xfrm>
          <a:off x="4354304" y="288554"/>
          <a:ext cx="489279" cy="474411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8FA29-83FC-492F-B5AA-EF1EA6C21E34}">
      <dsp:nvSpPr>
        <dsp:cNvPr id="0" name=""/>
        <dsp:cNvSpPr/>
      </dsp:nvSpPr>
      <dsp:spPr>
        <a:xfrm>
          <a:off x="0" y="0"/>
          <a:ext cx="2398171" cy="1381373"/>
        </a:xfrm>
        <a:prstGeom prst="roundRect">
          <a:avLst>
            <a:gd name="adj" fmla="val 5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 dirty="0">
            <a:solidFill>
              <a:schemeClr val="bg1"/>
            </a:solidFill>
          </a:endParaRPr>
        </a:p>
      </dsp:txBody>
      <dsp:txXfrm rot="16200000">
        <a:off x="-326545" y="326545"/>
        <a:ext cx="1132725" cy="479634"/>
      </dsp:txXfrm>
    </dsp:sp>
    <dsp:sp modelId="{1E62AA4C-FF9C-489A-A265-D8BB0B241821}">
      <dsp:nvSpPr>
        <dsp:cNvPr id="0" name=""/>
        <dsp:cNvSpPr/>
      </dsp:nvSpPr>
      <dsp:spPr>
        <a:xfrm>
          <a:off x="476603" y="0"/>
          <a:ext cx="1786637" cy="138137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將</a:t>
          </a:r>
          <a:r>
            <a:rPr lang="zh-TW" altLang="zh-TW" sz="30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水草泡水</a:t>
          </a:r>
          <a:endParaRPr lang="zh-TW" altLang="en-US" sz="3000" b="0" kern="120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476603" y="0"/>
        <a:ext cx="1786637" cy="1381373"/>
      </dsp:txXfrm>
    </dsp:sp>
    <dsp:sp modelId="{8F3E154D-5FE3-4A08-A156-2E6B533DBB24}">
      <dsp:nvSpPr>
        <dsp:cNvPr id="0" name=""/>
        <dsp:cNvSpPr/>
      </dsp:nvSpPr>
      <dsp:spPr>
        <a:xfrm>
          <a:off x="2482116" y="0"/>
          <a:ext cx="2356369" cy="1381373"/>
        </a:xfrm>
        <a:prstGeom prst="roundRect">
          <a:avLst>
            <a:gd name="adj" fmla="val 5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84455" bIns="0" numCol="1" spcCol="1270" anchor="t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 dirty="0"/>
        </a:p>
      </dsp:txBody>
      <dsp:txXfrm rot="16200000">
        <a:off x="2151390" y="330725"/>
        <a:ext cx="1132725" cy="471273"/>
      </dsp:txXfrm>
    </dsp:sp>
    <dsp:sp modelId="{5E49F91F-C5C4-4E6B-B067-A22991A9AC9F}">
      <dsp:nvSpPr>
        <dsp:cNvPr id="0" name=""/>
        <dsp:cNvSpPr/>
      </dsp:nvSpPr>
      <dsp:spPr>
        <a:xfrm rot="5400000">
          <a:off x="2392339" y="1008120"/>
          <a:ext cx="203116" cy="3534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A61B1-78C8-4D7A-921B-85AA134D154E}">
      <dsp:nvSpPr>
        <dsp:cNvPr id="0" name=""/>
        <dsp:cNvSpPr/>
      </dsp:nvSpPr>
      <dsp:spPr>
        <a:xfrm>
          <a:off x="2953390" y="0"/>
          <a:ext cx="1755495" cy="138137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將水草塞入培養皿</a:t>
          </a:r>
          <a:endParaRPr lang="zh-TW" altLang="en-US" sz="3000" b="0" kern="120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2953390" y="0"/>
        <a:ext cx="1755495" cy="1381373"/>
      </dsp:txXfrm>
    </dsp:sp>
    <dsp:sp modelId="{C79BD674-C359-4691-8189-EB9514056C4D}">
      <dsp:nvSpPr>
        <dsp:cNvPr id="0" name=""/>
        <dsp:cNvSpPr/>
      </dsp:nvSpPr>
      <dsp:spPr>
        <a:xfrm>
          <a:off x="4922430" y="0"/>
          <a:ext cx="2356369" cy="1381373"/>
        </a:xfrm>
        <a:prstGeom prst="roundRect">
          <a:avLst>
            <a:gd name="adj" fmla="val 5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84455" bIns="0" numCol="1" spcCol="1270" anchor="t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kern="1200" dirty="0"/>
        </a:p>
      </dsp:txBody>
      <dsp:txXfrm rot="16200000">
        <a:off x="4591704" y="330725"/>
        <a:ext cx="1132725" cy="471273"/>
      </dsp:txXfrm>
    </dsp:sp>
    <dsp:sp modelId="{85DA20C0-F882-4CA9-A8CE-38253673C07E}">
      <dsp:nvSpPr>
        <dsp:cNvPr id="0" name=""/>
        <dsp:cNvSpPr/>
      </dsp:nvSpPr>
      <dsp:spPr>
        <a:xfrm rot="5400000">
          <a:off x="4831181" y="1008120"/>
          <a:ext cx="203116" cy="3534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C7044-0300-4ACE-B9DE-DBA9F9EDD175}">
      <dsp:nvSpPr>
        <dsp:cNvPr id="0" name=""/>
        <dsp:cNvSpPr/>
      </dsp:nvSpPr>
      <dsp:spPr>
        <a:xfrm>
          <a:off x="5393704" y="0"/>
          <a:ext cx="1755495" cy="138137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再把種子灑入格子</a:t>
          </a:r>
          <a:endParaRPr lang="zh-TW" altLang="en-US" sz="3000" b="0" kern="120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5393704" y="0"/>
        <a:ext cx="1755495" cy="13813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8FA29-83FC-492F-B5AA-EF1EA6C21E34}">
      <dsp:nvSpPr>
        <dsp:cNvPr id="0" name=""/>
        <dsp:cNvSpPr/>
      </dsp:nvSpPr>
      <dsp:spPr>
        <a:xfrm>
          <a:off x="0" y="0"/>
          <a:ext cx="2233413" cy="1723496"/>
        </a:xfrm>
        <a:prstGeom prst="roundRect">
          <a:avLst>
            <a:gd name="adj" fmla="val 5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800" kern="1200" dirty="0">
            <a:solidFill>
              <a:schemeClr val="bg1"/>
            </a:solidFill>
          </a:endParaRPr>
        </a:p>
      </dsp:txBody>
      <dsp:txXfrm rot="16200000">
        <a:off x="-483292" y="483292"/>
        <a:ext cx="1413266" cy="446682"/>
      </dsp:txXfrm>
    </dsp:sp>
    <dsp:sp modelId="{1E62AA4C-FF9C-489A-A265-D8BB0B241821}">
      <dsp:nvSpPr>
        <dsp:cNvPr id="0" name=""/>
        <dsp:cNvSpPr/>
      </dsp:nvSpPr>
      <dsp:spPr>
        <a:xfrm>
          <a:off x="480659" y="0"/>
          <a:ext cx="1663892" cy="172349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8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將</a:t>
          </a:r>
          <a:r>
            <a:rPr lang="zh-TW" altLang="en-US" sz="28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培養</a:t>
          </a:r>
          <a:r>
            <a:rPr lang="zh-TW" altLang="zh-TW" sz="28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土均勻</a:t>
          </a:r>
          <a:r>
            <a:rPr lang="zh-TW" altLang="en-US" sz="28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放</a:t>
          </a:r>
          <a:r>
            <a:rPr lang="zh-TW" altLang="zh-TW" sz="28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入盆內</a:t>
          </a:r>
          <a:endParaRPr lang="zh-TW" altLang="en-US" sz="2800" b="0" kern="120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480659" y="0"/>
        <a:ext cx="1663892" cy="1723496"/>
      </dsp:txXfrm>
    </dsp:sp>
    <dsp:sp modelId="{8F3E154D-5FE3-4A08-A156-2E6B533DBB24}">
      <dsp:nvSpPr>
        <dsp:cNvPr id="0" name=""/>
        <dsp:cNvSpPr/>
      </dsp:nvSpPr>
      <dsp:spPr>
        <a:xfrm>
          <a:off x="2348598" y="0"/>
          <a:ext cx="2503591" cy="1723496"/>
        </a:xfrm>
        <a:prstGeom prst="roundRect">
          <a:avLst>
            <a:gd name="adj" fmla="val 5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100" kern="1200" dirty="0"/>
        </a:p>
      </dsp:txBody>
      <dsp:txXfrm rot="16200000">
        <a:off x="1892324" y="456274"/>
        <a:ext cx="1413266" cy="500718"/>
      </dsp:txXfrm>
    </dsp:sp>
    <dsp:sp modelId="{5E49F91F-C5C4-4E6B-B067-A22991A9AC9F}">
      <dsp:nvSpPr>
        <dsp:cNvPr id="0" name=""/>
        <dsp:cNvSpPr/>
      </dsp:nvSpPr>
      <dsp:spPr>
        <a:xfrm rot="5400000">
          <a:off x="2217191" y="1274625"/>
          <a:ext cx="253248" cy="40530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A61B1-78C8-4D7A-921B-85AA134D154E}">
      <dsp:nvSpPr>
        <dsp:cNvPr id="0" name=""/>
        <dsp:cNvSpPr/>
      </dsp:nvSpPr>
      <dsp:spPr>
        <a:xfrm>
          <a:off x="2863705" y="0"/>
          <a:ext cx="1865175" cy="172349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8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將種子</a:t>
          </a:r>
          <a:r>
            <a:rPr lang="zh-TW" altLang="en-US" sz="28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平均灑入土壤內</a:t>
          </a:r>
          <a:endParaRPr lang="zh-TW" altLang="en-US" sz="2800" b="0" kern="120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2863705" y="0"/>
        <a:ext cx="1865175" cy="1723496"/>
      </dsp:txXfrm>
    </dsp:sp>
    <dsp:sp modelId="{C79BD674-C359-4691-8189-EB9514056C4D}">
      <dsp:nvSpPr>
        <dsp:cNvPr id="0" name=""/>
        <dsp:cNvSpPr/>
      </dsp:nvSpPr>
      <dsp:spPr>
        <a:xfrm>
          <a:off x="4930789" y="0"/>
          <a:ext cx="2702058" cy="1723496"/>
        </a:xfrm>
        <a:prstGeom prst="roundRect">
          <a:avLst>
            <a:gd name="adj" fmla="val 5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lvl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200" kern="1200" dirty="0"/>
        </a:p>
      </dsp:txBody>
      <dsp:txXfrm rot="16200000">
        <a:off x="4494362" y="436427"/>
        <a:ext cx="1413266" cy="540411"/>
      </dsp:txXfrm>
    </dsp:sp>
    <dsp:sp modelId="{85DA20C0-F882-4CA9-A8CE-38253673C07E}">
      <dsp:nvSpPr>
        <dsp:cNvPr id="0" name=""/>
        <dsp:cNvSpPr/>
      </dsp:nvSpPr>
      <dsp:spPr>
        <a:xfrm rot="5400000">
          <a:off x="4815355" y="1274625"/>
          <a:ext cx="253248" cy="40530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C7044-0300-4ACE-B9DE-DBA9F9EDD175}">
      <dsp:nvSpPr>
        <dsp:cNvPr id="0" name=""/>
        <dsp:cNvSpPr/>
      </dsp:nvSpPr>
      <dsp:spPr>
        <a:xfrm>
          <a:off x="5471201" y="0"/>
          <a:ext cx="2013033" cy="172349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覆蓋薄土</a:t>
          </a:r>
          <a:endParaRPr lang="en-US" altLang="zh-TW" sz="2800" b="0" kern="1200" dirty="0" smtClean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kern="1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等待發芽</a:t>
          </a:r>
          <a:endParaRPr lang="zh-TW" altLang="en-US" sz="2800" b="0" kern="1200" dirty="0">
            <a:solidFill>
              <a:srgbClr val="002060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5471201" y="0"/>
        <a:ext cx="2013033" cy="1723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/>
          <a:lstStyle>
            <a:lvl1pPr algn="l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901700" y="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/>
          <a:lstStyle>
            <a:lvl1pPr algn="r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fld id="{C6695C1A-0F4B-45F4-82B7-7A99205F1A92}" type="datetimeFigureOut">
              <a:rPr lang="zh-TW" altLang="en-US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3" y="951604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 anchor="b"/>
          <a:lstStyle>
            <a:lvl1pPr algn="l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901700" y="951604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 anchor="b"/>
          <a:lstStyle>
            <a:lvl1pPr algn="r">
              <a:defRPr sz="1300">
                <a:ea typeface="新細明體" pitchFamily="18" charset="-120"/>
              </a:defRPr>
            </a:lvl1pPr>
          </a:lstStyle>
          <a:p>
            <a:pPr>
              <a:defRPr/>
            </a:pPr>
            <a:fld id="{51048210-DCB8-432F-9E31-838DACE2F6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2051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/>
          <a:lstStyle>
            <a:lvl1pPr algn="l">
              <a:defRPr sz="13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901700" y="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/>
          <a:lstStyle>
            <a:lvl1pPr algn="r">
              <a:defRPr sz="1300"/>
            </a:lvl1pPr>
          </a:lstStyle>
          <a:p>
            <a:pPr>
              <a:defRPr/>
            </a:pPr>
            <a:fld id="{5570472F-2ED3-43F3-BCE1-91A1B58B44EC}" type="datetimeFigureOut">
              <a:rPr lang="zh-TW" altLang="en-US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5387" cy="3754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79" tIns="48289" rIns="96579" bIns="48289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579" tIns="48289" rIns="96579" bIns="48289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3" y="951604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901700" y="9516042"/>
            <a:ext cx="2984870" cy="500936"/>
          </a:xfrm>
          <a:prstGeom prst="rect">
            <a:avLst/>
          </a:prstGeom>
        </p:spPr>
        <p:txBody>
          <a:bodyPr vert="horz" lIns="96579" tIns="48289" rIns="96579" bIns="48289" rtlCol="0" anchor="b"/>
          <a:lstStyle>
            <a:lvl1pPr algn="r">
              <a:defRPr sz="1300"/>
            </a:lvl1pPr>
          </a:lstStyle>
          <a:p>
            <a:pPr>
              <a:defRPr/>
            </a:pPr>
            <a:fld id="{8A428E80-7E79-4BAF-BA7E-2EB384029C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038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155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75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901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660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60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8302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1844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7224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7813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28E80-7E79-4BAF-BA7E-2EB384029C8B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706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555B2-F4AD-43B2-AC26-788D66BBAB0D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1DBC770F-52F8-4DE6-945B-0385F4E1C0D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6278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3E4561-27D7-4566-9F28-92C5A4BDFA70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8980D4E7-7206-4088-A487-52F66D3FC1C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556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3E4561-27D7-4566-9F28-92C5A4BDFA70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8980D4E7-7206-4088-A487-52F66D3FC1C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1251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3E4561-27D7-4566-9F28-92C5A4BDFA70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8980D4E7-7206-4088-A487-52F66D3FC1C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087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3E4561-27D7-4566-9F28-92C5A4BDFA70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8980D4E7-7206-4088-A487-52F66D3FC1C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8261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3E4561-27D7-4566-9F28-92C5A4BDFA70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8980D4E7-7206-4088-A487-52F66D3FC1C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1188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2A5385-0104-49F3-BAEC-49AA0A8B7439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FAF5D6-33F0-41F5-ACAD-2D0F7EC4368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404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5B8DDE-1112-4C1B-B3AC-9B25D12A4360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50B7F-9F4B-41C5-85E9-92207A65BF2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4603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DF128A-E4C9-46E8-8339-50641137400A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4F1F8C-FA14-4ED4-848E-89AF79787E7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553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E89CDB-AC8D-46C9-84E5-FEB64240CD47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E6ABC1FD-C9AB-4F71-BB01-13DBED5374B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3108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13D7A1-A4AA-48D7-BEF8-CA5AC3CABC91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34361D7A-0853-4D74-A006-A68B689C5FA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585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319F35-A208-4E83-9102-DC9383EA7E48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55071927-E28E-4D0B-9CAD-E890D6C635F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3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D70597-AA88-4868-8D64-8DB8CAEA3016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4C233-D3E0-4FDB-9449-0D11623D343E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548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7D85F7-1441-45AE-8C88-1C8DC6992606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901D9-4525-4478-8760-F81BB53B4E0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27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35594D-CE15-4BD9-B683-09D8B55BCDC8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22464F-F759-4C07-BA24-8D70E1B9D72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65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783360-474D-4AB1-801F-4A9FC9DC9B0E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6C53F501-11D0-454F-9B1F-E3756E4EDB3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882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3E4561-27D7-4566-9F28-92C5A4BDFA70}" type="datetimeFigureOut">
              <a:rPr lang="zh-TW" altLang="en-US" smtClean="0"/>
              <a:pPr>
                <a:defRPr/>
              </a:pPr>
              <a:t>2023/9/10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8980D4E7-7206-4088-A487-52F66D3FC1C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496" y="116632"/>
            <a:ext cx="91085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b="1" dirty="0">
                <a:solidFill>
                  <a:srgbClr val="002060"/>
                </a:solidFill>
                <a:latin typeface="+mj-ea"/>
                <a:ea typeface="+mj-ea"/>
              </a:rPr>
              <a:t>麥哲倫探險築夢</a:t>
            </a:r>
            <a:r>
              <a:rPr lang="zh-TW" altLang="en-US" sz="4000" b="1" dirty="0" smtClean="0">
                <a:solidFill>
                  <a:srgbClr val="002060"/>
                </a:solidFill>
                <a:latin typeface="+mj-ea"/>
                <a:ea typeface="+mj-ea"/>
              </a:rPr>
              <a:t>計畫</a:t>
            </a:r>
            <a:endParaRPr lang="en-US" altLang="zh-TW" sz="4000" b="1" dirty="0" smtClean="0">
              <a:solidFill>
                <a:srgbClr val="002060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我的樂活菜園</a:t>
            </a:r>
            <a:endParaRPr lang="en-US" altLang="zh-TW" sz="3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u="sng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四年</a:t>
            </a:r>
            <a:r>
              <a:rPr lang="zh-TW" altLang="en-US" sz="3200" u="sng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仁</a:t>
            </a:r>
            <a:r>
              <a:rPr lang="zh-TW" altLang="en-US" sz="3200" u="sng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班 唐</a:t>
            </a:r>
            <a:r>
              <a:rPr lang="zh-TW" altLang="en-US" sz="3200" u="sng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威</a:t>
            </a:r>
            <a:r>
              <a:rPr lang="zh-TW" altLang="en-US" sz="3200" u="sng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宇   </a:t>
            </a:r>
            <a:endParaRPr lang="en-US" altLang="zh-TW" sz="3200" u="sng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429000"/>
            <a:ext cx="881258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5" y="260648"/>
            <a:ext cx="6844586" cy="792088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latin typeface="+mj-ea"/>
              </a:rPr>
              <a:t>土耕與水耕生長的差異</a:t>
            </a:r>
            <a:endParaRPr lang="zh-TW" altLang="en-US" sz="4000" b="1" dirty="0">
              <a:solidFill>
                <a:srgbClr val="002060"/>
              </a:solidFill>
              <a:latin typeface="+mj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67" y="3513270"/>
            <a:ext cx="2140673" cy="3040020"/>
          </a:xfrm>
          <a:prstGeom prst="rect">
            <a:avLst/>
          </a:prstGeom>
        </p:spPr>
      </p:pic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2080" y="3513270"/>
            <a:ext cx="2160241" cy="304002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690399" y="1228143"/>
            <a:ext cx="577956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u="sng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空心菜</a:t>
            </a:r>
            <a:endParaRPr lang="en-US" altLang="zh-TW" sz="2800" b="1" u="sng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土耕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較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翠綠高大</a:t>
            </a:r>
            <a:endParaRPr lang="en-US" altLang="zh-TW" sz="24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水耕較枯黃矮小</a:t>
            </a:r>
            <a:endParaRPr lang="en-US" altLang="zh-TW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7" name="橢圓形圖說文字 6"/>
          <p:cNvSpPr/>
          <p:nvPr/>
        </p:nvSpPr>
        <p:spPr>
          <a:xfrm>
            <a:off x="937250" y="2891913"/>
            <a:ext cx="700743" cy="1116704"/>
          </a:xfrm>
          <a:prstGeom prst="wedgeEllipseCallout">
            <a:avLst>
              <a:gd name="adj1" fmla="val 103984"/>
              <a:gd name="adj2" fmla="val 1977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96288" y="3250210"/>
            <a:ext cx="73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</a:rPr>
              <a:t>土耕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  <p:sp>
        <p:nvSpPr>
          <p:cNvPr id="9" name="橢圓形圖說文字 8"/>
          <p:cNvSpPr/>
          <p:nvPr/>
        </p:nvSpPr>
        <p:spPr>
          <a:xfrm>
            <a:off x="7680266" y="3094727"/>
            <a:ext cx="703890" cy="1111186"/>
          </a:xfrm>
          <a:prstGeom prst="wedgeEllipseCallout">
            <a:avLst>
              <a:gd name="adj1" fmla="val -85602"/>
              <a:gd name="adj2" fmla="val 706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7680266" y="3513270"/>
            <a:ext cx="744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</a:rPr>
              <a:t>水耕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200800" cy="664617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latin typeface="+mj-ea"/>
              </a:rPr>
              <a:t>土耕與水耕生長的差異</a:t>
            </a:r>
            <a:endParaRPr lang="zh-TW" altLang="en-US" sz="4000" b="1" dirty="0">
              <a:solidFill>
                <a:srgbClr val="002060"/>
              </a:solidFill>
              <a:latin typeface="+mj-ea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4388101"/>
            <a:ext cx="2808312" cy="23416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388101"/>
            <a:ext cx="3168352" cy="23057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35695" y="922032"/>
            <a:ext cx="648072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u="sng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萵 苣</a:t>
            </a:r>
            <a:r>
              <a:rPr lang="en-US" altLang="zh-TW" sz="2800" u="sng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sz="28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葉片呈鋸齒狀</a:t>
            </a:r>
            <a:endParaRPr lang="en-US" altLang="zh-TW" sz="28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土耕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發芽長葉</a:t>
            </a:r>
            <a:endParaRPr lang="en-US" altLang="zh-TW" sz="24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水耕僅發嫩芽</a:t>
            </a:r>
            <a:endParaRPr lang="en-US" altLang="zh-TW" sz="2400" dirty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萵苣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種植不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佳可能是高溫、乾燥</a:t>
            </a:r>
            <a:endParaRPr lang="en-US" altLang="zh-TW" sz="24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     和陽光強烈等因素</a:t>
            </a:r>
            <a:endParaRPr lang="zh-TW" altLang="en-US" sz="2400" dirty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6" name="橢圓形圖說文字 5"/>
          <p:cNvSpPr/>
          <p:nvPr/>
        </p:nvSpPr>
        <p:spPr>
          <a:xfrm>
            <a:off x="7889235" y="3200356"/>
            <a:ext cx="700743" cy="1116704"/>
          </a:xfrm>
          <a:prstGeom prst="wedgeEllipseCallout">
            <a:avLst>
              <a:gd name="adj1" fmla="val -54121"/>
              <a:gd name="adj2" fmla="val 633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形圖說文字 8"/>
          <p:cNvSpPr/>
          <p:nvPr/>
        </p:nvSpPr>
        <p:spPr>
          <a:xfrm>
            <a:off x="688435" y="3973098"/>
            <a:ext cx="700743" cy="1116704"/>
          </a:xfrm>
          <a:prstGeom prst="wedgeEllipseCallout">
            <a:avLst>
              <a:gd name="adj1" fmla="val 81695"/>
              <a:gd name="adj2" fmla="val 4913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7870279" y="3558653"/>
            <a:ext cx="744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C00000"/>
                </a:solidFill>
              </a:rPr>
              <a:t>水</a:t>
            </a:r>
            <a:r>
              <a:rPr lang="zh-TW" altLang="en-US" sz="2000" b="1" dirty="0" smtClean="0">
                <a:solidFill>
                  <a:srgbClr val="C00000"/>
                </a:solidFill>
              </a:rPr>
              <a:t>耕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83568" y="4388101"/>
            <a:ext cx="705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</a:rPr>
              <a:t>土耕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5636" y="332656"/>
            <a:ext cx="7344816" cy="718246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latin typeface="+mj-ea"/>
              </a:rPr>
              <a:t>土</a:t>
            </a:r>
            <a:r>
              <a:rPr lang="zh-TW" altLang="en-US" sz="4000" b="1" dirty="0">
                <a:solidFill>
                  <a:srgbClr val="002060"/>
                </a:solidFill>
                <a:latin typeface="+mj-ea"/>
              </a:rPr>
              <a:t>耕與水耕</a:t>
            </a:r>
            <a:r>
              <a:rPr lang="zh-TW" altLang="en-US" sz="4000" b="1" dirty="0" smtClean="0">
                <a:solidFill>
                  <a:srgbClr val="002060"/>
                </a:solidFill>
                <a:latin typeface="+mj-ea"/>
              </a:rPr>
              <a:t>生長的</a:t>
            </a:r>
            <a:r>
              <a:rPr lang="zh-TW" altLang="en-US" sz="4000" b="1" dirty="0">
                <a:solidFill>
                  <a:srgbClr val="002060"/>
                </a:solidFill>
                <a:latin typeface="+mj-ea"/>
              </a:rPr>
              <a:t>差異</a:t>
            </a:r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34" y="4137325"/>
            <a:ext cx="2498374" cy="2460027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96" y="4137325"/>
            <a:ext cx="2520280" cy="261654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60848" y="1063959"/>
            <a:ext cx="778761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2800" b="1" u="sng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小白菜</a:t>
            </a:r>
            <a:r>
              <a:rPr lang="en-US" altLang="zh-TW" sz="2800" u="sng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-</a:t>
            </a:r>
            <a:r>
              <a:rPr lang="zh-TW" altLang="en-US" sz="28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葉片呈圓形狀</a:t>
            </a:r>
            <a:endParaRPr lang="en-US" altLang="zh-TW" sz="28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土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耕發芽長葉</a:t>
            </a:r>
            <a:endParaRPr lang="en-US" altLang="zh-TW" sz="2400" dirty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水耕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僅發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嫩芽</a:t>
            </a:r>
            <a:endParaRPr lang="en-US" altLang="zh-TW" sz="24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小白菜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種植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不佳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應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是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多種因素的結果，需要仔細檢查土壤、照顧植物、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控制病蟲害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7822027" y="4790476"/>
            <a:ext cx="744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</a:rPr>
              <a:t>水耕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764740" y="4137324"/>
            <a:ext cx="700743" cy="1116704"/>
          </a:xfrm>
          <a:prstGeom prst="wedgeEllipseCallout">
            <a:avLst>
              <a:gd name="adj1" fmla="val 81695"/>
              <a:gd name="adj2" fmla="val 4913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形圖說文字 8"/>
          <p:cNvSpPr/>
          <p:nvPr/>
        </p:nvSpPr>
        <p:spPr>
          <a:xfrm>
            <a:off x="7822027" y="4432179"/>
            <a:ext cx="700743" cy="1116704"/>
          </a:xfrm>
          <a:prstGeom prst="wedgeEllipseCallout">
            <a:avLst>
              <a:gd name="adj1" fmla="val -79420"/>
              <a:gd name="adj2" fmla="val 5330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744861" y="4495621"/>
            <a:ext cx="744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</a:rPr>
              <a:t>土耕</a:t>
            </a:r>
            <a:endParaRPr lang="zh-TW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76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7400" y="260648"/>
            <a:ext cx="6589199" cy="792088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latin typeface="+mj-ea"/>
              </a:rPr>
              <a:t>每週觀察紀錄表</a:t>
            </a:r>
            <a:endParaRPr lang="zh-TW" altLang="en-US" sz="4000" b="1" dirty="0">
              <a:solidFill>
                <a:srgbClr val="002060"/>
              </a:solidFill>
              <a:latin typeface="+mj-ea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20" y="1023832"/>
            <a:ext cx="2496208" cy="295232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37" y="1014197"/>
            <a:ext cx="2533160" cy="295232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78" y="1033467"/>
            <a:ext cx="2458669" cy="29523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21" y="3913787"/>
            <a:ext cx="2432909" cy="266429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62" y="3933056"/>
            <a:ext cx="2543709" cy="259228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53" y="3933056"/>
            <a:ext cx="2494369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0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428699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307829" y="320290"/>
            <a:ext cx="8512644" cy="73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zh-TW" altLang="en-US" sz="4000" b="1" dirty="0" smtClean="0">
                <a:solidFill>
                  <a:srgbClr val="002060"/>
                </a:solidFill>
              </a:rPr>
              <a:t>結  論</a:t>
            </a:r>
            <a:endParaRPr kumimoji="0" lang="en-US" altLang="zh-TW" b="1" dirty="0" smtClean="0"/>
          </a:p>
          <a:p>
            <a:pPr marL="0" indent="0">
              <a:buNone/>
            </a:pPr>
            <a:endParaRPr kumimoji="0" lang="en-US" altLang="zh-TW" dirty="0" smtClean="0"/>
          </a:p>
          <a:p>
            <a:pPr marL="0" indent="0">
              <a:buNone/>
            </a:pPr>
            <a:endParaRPr kumimoji="0"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endParaRPr kumimoji="0"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endParaRPr kumimoji="0" lang="en-US" altLang="zh-TW" dirty="0" smtClean="0"/>
          </a:p>
          <a:p>
            <a:pPr marL="0" indent="0">
              <a:buNone/>
            </a:pPr>
            <a:endParaRPr kumimoji="0"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endParaRPr kumimoji="0" lang="en-US" altLang="zh-TW" dirty="0" smtClean="0"/>
          </a:p>
          <a:p>
            <a:pPr>
              <a:buFont typeface="Wingdings" panose="05000000000000000000" pitchFamily="2" charset="2"/>
              <a:buChar char="Ø"/>
            </a:pPr>
            <a:endParaRPr kumimoji="0"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307828" y="2636912"/>
            <a:ext cx="8784976" cy="198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altLang="zh-TW" sz="3600" dirty="0">
              <a:solidFill>
                <a:srgbClr val="002060"/>
              </a:solidFill>
              <a:latin typeface="+mn-ea"/>
            </a:endParaRPr>
          </a:p>
          <a:p>
            <a:pPr marL="0" indent="0">
              <a:buNone/>
            </a:pPr>
            <a:r>
              <a:rPr kumimoji="0" lang="zh-TW" altLang="en-US" b="1" dirty="0" smtClean="0">
                <a:solidFill>
                  <a:srgbClr val="002060"/>
                </a:solidFill>
              </a:rPr>
              <a:t> </a:t>
            </a:r>
            <a:r>
              <a:rPr kumimoji="0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kumimoji="0"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kumimoji="0" lang="en-US" altLang="zh-TW" dirty="0" smtClean="0"/>
          </a:p>
          <a:p>
            <a:pPr marL="0" indent="0">
              <a:buNone/>
            </a:pPr>
            <a:r>
              <a:rPr kumimoji="0" lang="zh-TW" altLang="en-US" dirty="0" smtClean="0"/>
              <a:t> </a:t>
            </a:r>
            <a:endParaRPr kumimoji="0" lang="zh-TW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467544" y="1142873"/>
            <a:ext cx="518457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zh-TW" sz="2800" dirty="0">
                <a:solidFill>
                  <a:srgbClr val="002060"/>
                </a:solidFill>
              </a:rPr>
              <a:t>空心菜</a:t>
            </a:r>
            <a:r>
              <a:rPr lang="zh-TW" altLang="en-US" sz="2800" dirty="0">
                <a:solidFill>
                  <a:srgbClr val="002060"/>
                </a:solidFill>
              </a:rPr>
              <a:t>適合四月</a:t>
            </a:r>
            <a:r>
              <a:rPr lang="en-US" altLang="zh-TW" sz="2800" dirty="0">
                <a:solidFill>
                  <a:srgbClr val="002060"/>
                </a:solidFill>
              </a:rPr>
              <a:t>~</a:t>
            </a:r>
            <a:r>
              <a:rPr lang="zh-TW" altLang="en-US" sz="2800" dirty="0">
                <a:solidFill>
                  <a:srgbClr val="002060"/>
                </a:solidFill>
              </a:rPr>
              <a:t>八月生長</a:t>
            </a:r>
            <a:r>
              <a:rPr lang="zh-TW" altLang="zh-TW" sz="2800" dirty="0">
                <a:solidFill>
                  <a:srgbClr val="002060"/>
                </a:solidFill>
              </a:rPr>
              <a:t>，</a:t>
            </a:r>
            <a:r>
              <a:rPr lang="zh-TW" altLang="en-US" sz="2800" dirty="0">
                <a:solidFill>
                  <a:srgbClr val="002060"/>
                </a:solidFill>
              </a:rPr>
              <a:t>因此種植</a:t>
            </a:r>
            <a:r>
              <a:rPr lang="zh-TW" altLang="en-US" sz="2800" dirty="0" smtClean="0">
                <a:solidFill>
                  <a:srgbClr val="002060"/>
                </a:solidFill>
              </a:rPr>
              <a:t>成功</a:t>
            </a:r>
            <a:r>
              <a:rPr lang="zh-TW" altLang="en-US" sz="28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  <a:endParaRPr lang="en-US" altLang="zh-TW" sz="28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zh-TW" sz="2800" dirty="0" smtClean="0">
                <a:solidFill>
                  <a:srgbClr val="002060"/>
                </a:solidFill>
              </a:rPr>
              <a:t>小白菜</a:t>
            </a:r>
            <a:r>
              <a:rPr lang="zh-TW" altLang="en-US" sz="2800" dirty="0" smtClean="0">
                <a:solidFill>
                  <a:srgbClr val="002060"/>
                </a:solidFill>
              </a:rPr>
              <a:t>適合</a:t>
            </a:r>
            <a:r>
              <a:rPr lang="zh-TW" altLang="zh-TW" sz="2800" dirty="0" smtClean="0">
                <a:solidFill>
                  <a:srgbClr val="002060"/>
                </a:solidFill>
              </a:rPr>
              <a:t>春秋</a:t>
            </a:r>
            <a:r>
              <a:rPr lang="zh-TW" altLang="zh-TW" sz="2800" dirty="0">
                <a:solidFill>
                  <a:srgbClr val="002060"/>
                </a:solidFill>
              </a:rPr>
              <a:t>兩</a:t>
            </a:r>
            <a:r>
              <a:rPr lang="zh-TW" altLang="zh-TW" sz="2800" dirty="0" smtClean="0">
                <a:solidFill>
                  <a:srgbClr val="002060"/>
                </a:solidFill>
              </a:rPr>
              <a:t>季</a:t>
            </a:r>
            <a:r>
              <a:rPr lang="zh-TW" altLang="en-US" sz="2800" dirty="0" smtClean="0">
                <a:solidFill>
                  <a:srgbClr val="002060"/>
                </a:solidFill>
              </a:rPr>
              <a:t>種植</a:t>
            </a:r>
            <a:r>
              <a:rPr lang="zh-TW" altLang="zh-TW" sz="2800" dirty="0">
                <a:solidFill>
                  <a:srgbClr val="002060"/>
                </a:solidFill>
              </a:rPr>
              <a:t>，</a:t>
            </a:r>
            <a:endParaRPr lang="en-US" altLang="zh-TW" sz="28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800" dirty="0" smtClean="0">
                <a:solidFill>
                  <a:srgbClr val="002060"/>
                </a:solidFill>
              </a:rPr>
              <a:t>   而</a:t>
            </a:r>
            <a:r>
              <a:rPr lang="zh-TW" altLang="zh-TW" sz="2800" dirty="0" smtClean="0">
                <a:solidFill>
                  <a:srgbClr val="002060"/>
                </a:solidFill>
              </a:rPr>
              <a:t>萵苣</a:t>
            </a:r>
            <a:r>
              <a:rPr lang="zh-TW" altLang="en-US" sz="2800" dirty="0" smtClean="0">
                <a:solidFill>
                  <a:srgbClr val="002060"/>
                </a:solidFill>
              </a:rPr>
              <a:t>適合</a:t>
            </a:r>
            <a:r>
              <a:rPr lang="zh-TW" altLang="zh-TW" sz="2800" dirty="0">
                <a:solidFill>
                  <a:srgbClr val="002060"/>
                </a:solidFill>
              </a:rPr>
              <a:t>初秋</a:t>
            </a:r>
            <a:r>
              <a:rPr lang="zh-TW" altLang="en-US" sz="2800" dirty="0" smtClean="0">
                <a:solidFill>
                  <a:srgbClr val="002060"/>
                </a:solidFill>
              </a:rPr>
              <a:t>至</a:t>
            </a:r>
            <a:r>
              <a:rPr lang="zh-TW" altLang="zh-TW" sz="2800" dirty="0" smtClean="0">
                <a:solidFill>
                  <a:srgbClr val="002060"/>
                </a:solidFill>
              </a:rPr>
              <a:t>春季</a:t>
            </a:r>
            <a:r>
              <a:rPr lang="zh-TW" altLang="en-US" sz="2800" dirty="0" smtClean="0">
                <a:solidFill>
                  <a:srgbClr val="002060"/>
                </a:solidFill>
              </a:rPr>
              <a:t>種植</a:t>
            </a:r>
            <a:r>
              <a:rPr lang="zh-TW" altLang="zh-TW" dirty="0"/>
              <a:t>。</a:t>
            </a:r>
            <a:endParaRPr lang="en-US" altLang="zh-TW" sz="28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800" dirty="0" smtClean="0">
                <a:solidFill>
                  <a:srgbClr val="002060"/>
                </a:solidFill>
              </a:rPr>
              <a:t>   以上兩種蔬菜可能</a:t>
            </a:r>
            <a:r>
              <a:rPr lang="zh-TW" altLang="zh-TW" sz="2800" dirty="0" smtClean="0">
                <a:solidFill>
                  <a:srgbClr val="002060"/>
                </a:solidFill>
              </a:rPr>
              <a:t>因為種植季</a:t>
            </a:r>
            <a:r>
              <a:rPr lang="zh-TW" altLang="en-US" sz="2800" dirty="0">
                <a:solidFill>
                  <a:srgbClr val="002060"/>
                </a:solidFill>
              </a:rPr>
              <a:t> </a:t>
            </a:r>
            <a:endParaRPr lang="en-US" altLang="zh-TW" sz="28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800" dirty="0">
                <a:solidFill>
                  <a:srgbClr val="002060"/>
                </a:solidFill>
              </a:rPr>
              <a:t> </a:t>
            </a:r>
            <a:r>
              <a:rPr lang="zh-TW" altLang="en-US" sz="2800" dirty="0" smtClean="0">
                <a:solidFill>
                  <a:srgbClr val="002060"/>
                </a:solidFill>
              </a:rPr>
              <a:t>  </a:t>
            </a:r>
            <a:r>
              <a:rPr lang="zh-TW" altLang="zh-TW" sz="2800" dirty="0" smtClean="0">
                <a:solidFill>
                  <a:srgbClr val="002060"/>
                </a:solidFill>
              </a:rPr>
              <a:t>節</a:t>
            </a:r>
            <a:r>
              <a:rPr lang="zh-TW" altLang="en-US" sz="2800" dirty="0">
                <a:solidFill>
                  <a:srgbClr val="002060"/>
                </a:solidFill>
              </a:rPr>
              <a:t>不</a:t>
            </a:r>
            <a:r>
              <a:rPr lang="zh-TW" altLang="en-US" sz="2800" dirty="0" smtClean="0">
                <a:solidFill>
                  <a:srgbClr val="002060"/>
                </a:solidFill>
              </a:rPr>
              <a:t>適合</a:t>
            </a:r>
            <a:r>
              <a:rPr lang="zh-TW" altLang="en-US" sz="2800" dirty="0" smtClean="0">
                <a:solidFill>
                  <a:srgbClr val="00206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800" dirty="0" smtClean="0">
                <a:solidFill>
                  <a:srgbClr val="002060"/>
                </a:solidFill>
              </a:rPr>
              <a:t>技術不純熟等等因</a:t>
            </a:r>
            <a:endParaRPr lang="en-US" altLang="zh-TW" sz="28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800" dirty="0">
                <a:solidFill>
                  <a:srgbClr val="002060"/>
                </a:solidFill>
              </a:rPr>
              <a:t> </a:t>
            </a:r>
            <a:r>
              <a:rPr lang="zh-TW" altLang="en-US" sz="2800" dirty="0" smtClean="0">
                <a:solidFill>
                  <a:srgbClr val="002060"/>
                </a:solidFill>
              </a:rPr>
              <a:t>  素</a:t>
            </a:r>
            <a:r>
              <a:rPr lang="zh-TW" altLang="zh-TW" sz="2800" dirty="0" smtClean="0">
                <a:solidFill>
                  <a:srgbClr val="002060"/>
                </a:solidFill>
              </a:rPr>
              <a:t>，</a:t>
            </a:r>
            <a:r>
              <a:rPr lang="zh-TW" altLang="en-US" sz="2800" dirty="0" smtClean="0">
                <a:solidFill>
                  <a:srgbClr val="002060"/>
                </a:solidFill>
              </a:rPr>
              <a:t>導致成長比較慢</a:t>
            </a:r>
            <a:r>
              <a:rPr lang="zh-TW" altLang="en-US" sz="28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  <a:endParaRPr lang="en-US" altLang="zh-TW" sz="28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kumimoji="0" lang="en-US" altLang="zh-TW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955" y="1528943"/>
            <a:ext cx="2735164" cy="506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864096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000" b="1" dirty="0" smtClean="0">
                <a:solidFill>
                  <a:srgbClr val="002060"/>
                </a:solidFill>
                <a:latin typeface="+mj-ea"/>
                <a:ea typeface="+mj-ea"/>
              </a:rPr>
              <a:t>學習心得</a:t>
            </a:r>
            <a:endParaRPr lang="en-US" altLang="zh-TW" sz="4000" b="1" dirty="0" smtClean="0">
              <a:solidFill>
                <a:srgbClr val="002060"/>
              </a:solidFill>
              <a:latin typeface="+mj-ea"/>
              <a:ea typeface="+mj-ea"/>
            </a:endParaRPr>
          </a:p>
          <a:p>
            <a:pPr marL="0" indent="0" algn="ctr">
              <a:buNone/>
            </a:pPr>
            <a:endParaRPr lang="en-US" altLang="zh-TW" sz="4400" b="1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 algn="ctr">
              <a:buNone/>
            </a:pPr>
            <a:endParaRPr lang="en-US" altLang="zh-TW" sz="4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indent="0" algn="ctr">
              <a:buNone/>
            </a:pPr>
            <a:endParaRPr lang="zh-TW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573266" y="1412776"/>
            <a:ext cx="8575263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kumimoji="0" lang="zh-TW" altLang="en-US" sz="30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用二種方式種植，可以觀察到不同的種植方式</a:t>
            </a:r>
            <a:endParaRPr kumimoji="0" lang="en-US" altLang="zh-TW" sz="30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kumimoji="0" lang="zh-TW" altLang="en-US" sz="30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r>
              <a:rPr kumimoji="0" lang="zh-TW" altLang="en-US" sz="30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 及</a:t>
            </a:r>
            <a:r>
              <a:rPr kumimoji="0" lang="en-US" altLang="zh-TW" sz="30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3</a:t>
            </a:r>
            <a:r>
              <a:rPr kumimoji="0" lang="zh-TW" altLang="en-US" sz="30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種蔬菜不同的成長</a:t>
            </a:r>
            <a:r>
              <a:rPr kumimoji="0" lang="zh-TW" altLang="en-US" sz="30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狀態。</a:t>
            </a:r>
            <a:endParaRPr kumimoji="0" lang="en-US" altLang="zh-TW" sz="30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en-US" altLang="zh-TW" sz="30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kumimoji="0" lang="zh-TW" altLang="en-US" sz="30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可以實驗三下自然科學</a:t>
            </a:r>
            <a:r>
              <a:rPr kumimoji="0" lang="en-US" altLang="zh-TW" sz="30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”</a:t>
            </a:r>
            <a:r>
              <a:rPr kumimoji="0" lang="zh-TW" altLang="en-US" sz="30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田園樂 </a:t>
            </a:r>
            <a:r>
              <a:rPr kumimoji="0" lang="en-US" altLang="zh-TW" sz="30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”</a:t>
            </a:r>
            <a:r>
              <a:rPr kumimoji="0" lang="zh-TW" altLang="en-US" sz="30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的課程內容，了解蔬菜的</a:t>
            </a:r>
            <a:r>
              <a:rPr kumimoji="0" lang="zh-TW" altLang="en-US" sz="30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生</a:t>
            </a:r>
            <a:r>
              <a:rPr kumimoji="0" lang="zh-TW" altLang="en-US" sz="30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長</a:t>
            </a:r>
            <a:r>
              <a:rPr kumimoji="0" lang="zh-TW" altLang="en-US" sz="30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過程。</a:t>
            </a:r>
            <a:endParaRPr kumimoji="0" lang="en-US" altLang="zh-TW" sz="30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en-US" altLang="zh-TW" sz="3000" dirty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kumimoji="0" lang="zh-TW" altLang="en-US" sz="30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自己種植蔬菜有趣又環保。</a:t>
            </a:r>
            <a:endParaRPr kumimoji="0" lang="en-US" altLang="zh-TW" sz="3000" dirty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endParaRPr kumimoji="0" lang="en-US" altLang="zh-TW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endParaRPr kumimoji="0" lang="zh-TW" altLang="en-US" dirty="0">
              <a:solidFill>
                <a:schemeClr val="tx1">
                  <a:lumMod val="85000"/>
                  <a:lumOff val="15000"/>
                </a:schemeClr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990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548680"/>
            <a:ext cx="8136904" cy="2448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完畢</a:t>
            </a:r>
            <a:endParaRPr lang="en-US" altLang="zh-TW" sz="4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endParaRPr lang="en-US" altLang="zh-TW" sz="40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4000" b="1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謝謝大家</a:t>
            </a:r>
            <a:endParaRPr lang="zh-TW" altLang="en-US" sz="4000" dirty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896448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  明</a:t>
            </a:r>
            <a:endParaRPr lang="en-US" altLang="zh-TW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7605" y="1169604"/>
            <a:ext cx="7200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600" b="1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動  機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  </a:t>
            </a:r>
            <a:endParaRPr lang="en-US" altLang="zh-TW" sz="3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    對蔬菜成長有更多的認識及體驗</a:t>
            </a:r>
            <a:endParaRPr lang="en-US" altLang="zh-TW" sz="3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3600" b="1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目  標</a:t>
            </a:r>
            <a:endParaRPr lang="en-US" altLang="zh-TW" sz="3600" b="1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    </a:t>
            </a:r>
            <a:r>
              <a:rPr lang="en-US" altLang="zh-TW" sz="32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1.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認識</a:t>
            </a:r>
            <a:r>
              <a:rPr lang="zh-TW" altLang="en-US" sz="32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土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耕與水耕</a:t>
            </a:r>
            <a:r>
              <a:rPr lang="zh-TW" altLang="en-US" sz="32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種植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的不同       </a:t>
            </a:r>
            <a:endParaRPr lang="en-US" altLang="zh-TW" sz="3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    </a:t>
            </a:r>
            <a:r>
              <a:rPr lang="en-US" altLang="zh-TW" sz="32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2.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記錄</a:t>
            </a:r>
            <a:r>
              <a:rPr lang="zh-TW" altLang="en-US" sz="32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所看所</a:t>
            </a:r>
            <a:r>
              <a:rPr lang="zh-TW" altLang="en-US" sz="32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學</a:t>
            </a:r>
            <a:endParaRPr lang="en-US" altLang="zh-TW" sz="32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058" name="Picture 10" descr="agriculture - 植物生長過程 個照片及圖片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37112"/>
            <a:ext cx="4320480" cy="23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3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496" y="260648"/>
            <a:ext cx="9108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進行方式</a:t>
            </a:r>
            <a:endParaRPr lang="zh-TW" altLang="en-US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517450162"/>
              </p:ext>
            </p:extLst>
          </p:nvPr>
        </p:nvGraphicFramePr>
        <p:xfrm>
          <a:off x="827584" y="1040542"/>
          <a:ext cx="8136904" cy="5340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46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428699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0" y="260648"/>
            <a:ext cx="9153236" cy="75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第一週 蒐集資料及挑選種子</a:t>
            </a:r>
            <a:endParaRPr kumimoji="0" lang="zh-TW" altLang="en-US" sz="4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1115616" y="1112254"/>
            <a:ext cx="7806813" cy="27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zh-TW" sz="2600" dirty="0" smtClean="0">
                <a:solidFill>
                  <a:srgbClr val="002060"/>
                </a:solidFill>
                <a:latin typeface="+mn-ea"/>
              </a:rPr>
              <a:t>參考</a:t>
            </a:r>
            <a:r>
              <a:rPr lang="zh-TW" altLang="en-US" sz="2600" dirty="0" smtClean="0">
                <a:solidFill>
                  <a:srgbClr val="002060"/>
                </a:solidFill>
                <a:latin typeface="+mn-ea"/>
              </a:rPr>
              <a:t>資料</a:t>
            </a:r>
            <a:r>
              <a:rPr lang="en-US" altLang="zh-TW" sz="2600" dirty="0" smtClean="0">
                <a:solidFill>
                  <a:srgbClr val="002060"/>
                </a:solidFill>
                <a:latin typeface="+mn-ea"/>
              </a:rPr>
              <a:t>:</a:t>
            </a:r>
            <a:r>
              <a:rPr lang="zh-TW" altLang="en-US" sz="2600" dirty="0" smtClean="0">
                <a:solidFill>
                  <a:srgbClr val="002060"/>
                </a:solidFill>
                <a:latin typeface="+mn-ea"/>
              </a:rPr>
              <a:t>上網查詢及參考書籍</a:t>
            </a:r>
            <a:endParaRPr lang="en-US" altLang="zh-TW" sz="2600" dirty="0" smtClean="0">
              <a:solidFill>
                <a:srgbClr val="002060"/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sz="2600" dirty="0">
                <a:solidFill>
                  <a:srgbClr val="002060"/>
                </a:solidFill>
                <a:latin typeface="+mn-ea"/>
              </a:rPr>
              <a:t> </a:t>
            </a:r>
            <a:r>
              <a:rPr lang="zh-TW" altLang="en-US" sz="2600" dirty="0" smtClean="0">
                <a:solidFill>
                  <a:srgbClr val="002060"/>
                </a:solidFill>
                <a:latin typeface="+mn-ea"/>
              </a:rPr>
              <a:t>    </a:t>
            </a:r>
            <a:r>
              <a:rPr lang="en-US" altLang="zh-TW" sz="2600" dirty="0" smtClean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600" dirty="0" smtClean="0">
                <a:solidFill>
                  <a:srgbClr val="002060"/>
                </a:solidFill>
                <a:latin typeface="+mn-ea"/>
              </a:rPr>
              <a:t>無農藥水耕</a:t>
            </a:r>
            <a:r>
              <a:rPr lang="zh-TW" altLang="en-US" sz="2600" dirty="0" smtClean="0">
                <a:solidFill>
                  <a:srgbClr val="002060"/>
                </a:solidFill>
                <a:latin typeface="+mn-ea"/>
              </a:rPr>
              <a:t>栽培</a:t>
            </a:r>
            <a:r>
              <a:rPr lang="en-US" altLang="zh-TW" sz="2600" dirty="0" smtClean="0">
                <a:solidFill>
                  <a:srgbClr val="002060"/>
                </a:solidFill>
                <a:latin typeface="+mn-ea"/>
              </a:rPr>
              <a:t>)</a:t>
            </a:r>
            <a:endParaRPr kumimoji="0" lang="zh-TW" altLang="en-US" sz="26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zh-TW" sz="2600" dirty="0" smtClean="0">
                <a:solidFill>
                  <a:srgbClr val="002060"/>
                </a:solidFill>
                <a:latin typeface="+mn-ea"/>
              </a:rPr>
              <a:t>材料</a:t>
            </a:r>
            <a:r>
              <a:rPr lang="en-US" altLang="zh-TW" sz="2600" dirty="0" smtClean="0">
                <a:solidFill>
                  <a:srgbClr val="002060"/>
                </a:solidFill>
                <a:latin typeface="+mn-ea"/>
              </a:rPr>
              <a:t>:</a:t>
            </a:r>
            <a:r>
              <a:rPr lang="zh-TW" altLang="zh-TW" sz="2600" dirty="0" smtClean="0">
                <a:solidFill>
                  <a:srgbClr val="002060"/>
                </a:solidFill>
                <a:latin typeface="+mn-ea"/>
              </a:rPr>
              <a:t> </a:t>
            </a:r>
            <a:r>
              <a:rPr lang="zh-TW" altLang="en-US" sz="2600" dirty="0" smtClean="0">
                <a:solidFill>
                  <a:srgbClr val="002060"/>
                </a:solidFill>
                <a:latin typeface="+mn-ea"/>
              </a:rPr>
              <a:t>蔬菜培養皿</a:t>
            </a:r>
            <a:r>
              <a:rPr kumimoji="0" lang="zh-TW" altLang="en-US" sz="2600" dirty="0" smtClean="0">
                <a:solidFill>
                  <a:srgbClr val="002060"/>
                </a:solidFill>
                <a:latin typeface="+mn-ea"/>
              </a:rPr>
              <a:t>、</a:t>
            </a:r>
            <a:r>
              <a:rPr lang="zh-TW" altLang="en-US" sz="2600" dirty="0" smtClean="0">
                <a:solidFill>
                  <a:srgbClr val="002060"/>
                </a:solidFill>
                <a:latin typeface="+mn-ea"/>
              </a:rPr>
              <a:t>水草</a:t>
            </a:r>
            <a:r>
              <a:rPr kumimoji="0" lang="zh-TW" altLang="en-US" sz="2600" dirty="0" smtClean="0">
                <a:solidFill>
                  <a:srgbClr val="002060"/>
                </a:solidFill>
                <a:latin typeface="+mn-ea"/>
              </a:rPr>
              <a:t>、</a:t>
            </a:r>
            <a:r>
              <a:rPr lang="zh-TW" altLang="en-US" sz="2600" dirty="0" smtClean="0">
                <a:solidFill>
                  <a:srgbClr val="002060"/>
                </a:solidFill>
                <a:latin typeface="+mn-ea"/>
              </a:rPr>
              <a:t>培養土</a:t>
            </a:r>
            <a:r>
              <a:rPr kumimoji="0" lang="zh-TW" altLang="en-US" sz="2600" dirty="0" smtClean="0">
                <a:solidFill>
                  <a:srgbClr val="002060"/>
                </a:solidFill>
                <a:latin typeface="+mn-ea"/>
              </a:rPr>
              <a:t>、</a:t>
            </a:r>
            <a:r>
              <a:rPr lang="zh-TW" altLang="en-US" sz="2600" dirty="0" smtClean="0">
                <a:solidFill>
                  <a:srgbClr val="002060"/>
                </a:solidFill>
                <a:latin typeface="+mn-ea"/>
              </a:rPr>
              <a:t>人工肥料</a:t>
            </a:r>
            <a:endParaRPr lang="en-US" altLang="zh-TW" sz="2600" dirty="0" smtClean="0">
              <a:solidFill>
                <a:srgbClr val="00206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zh-TW" sz="2600" dirty="0" smtClean="0">
                <a:solidFill>
                  <a:srgbClr val="002060"/>
                </a:solidFill>
                <a:latin typeface="+mn-ea"/>
              </a:rPr>
              <a:t>種子</a:t>
            </a:r>
            <a:r>
              <a:rPr lang="en-US" altLang="zh-TW" sz="2600" dirty="0">
                <a:solidFill>
                  <a:srgbClr val="002060"/>
                </a:solidFill>
                <a:latin typeface="+mn-ea"/>
              </a:rPr>
              <a:t>:</a:t>
            </a:r>
            <a:r>
              <a:rPr lang="zh-TW" altLang="zh-TW" sz="2600" dirty="0" smtClean="0">
                <a:solidFill>
                  <a:srgbClr val="002060"/>
                </a:solidFill>
                <a:latin typeface="+mn-ea"/>
              </a:rPr>
              <a:t> </a:t>
            </a:r>
            <a:r>
              <a:rPr lang="zh-TW" altLang="en-US" sz="2600" dirty="0" smtClean="0">
                <a:solidFill>
                  <a:srgbClr val="002060"/>
                </a:solidFill>
                <a:latin typeface="+mn-ea"/>
              </a:rPr>
              <a:t>蕹菜</a:t>
            </a:r>
            <a:r>
              <a:rPr lang="en-US" altLang="zh-TW" sz="2600" dirty="0" smtClean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zh-TW" sz="2600" dirty="0" smtClean="0">
                <a:solidFill>
                  <a:srgbClr val="002060"/>
                </a:solidFill>
                <a:latin typeface="+mn-ea"/>
              </a:rPr>
              <a:t>空心菜</a:t>
            </a:r>
            <a:r>
              <a:rPr lang="en-US" altLang="zh-TW" sz="2600" dirty="0" smtClean="0">
                <a:solidFill>
                  <a:srgbClr val="002060"/>
                </a:solidFill>
                <a:latin typeface="+mn-ea"/>
              </a:rPr>
              <a:t>)</a:t>
            </a:r>
            <a:r>
              <a:rPr kumimoji="0" lang="zh-TW" altLang="en-US" sz="2600" dirty="0" smtClean="0">
                <a:solidFill>
                  <a:srgbClr val="002060"/>
                </a:solidFill>
                <a:latin typeface="+mn-ea"/>
              </a:rPr>
              <a:t>、</a:t>
            </a:r>
            <a:r>
              <a:rPr lang="zh-TW" altLang="zh-TW" sz="2600" dirty="0" smtClean="0">
                <a:solidFill>
                  <a:srgbClr val="002060"/>
                </a:solidFill>
                <a:latin typeface="+mn-ea"/>
              </a:rPr>
              <a:t>萵苣</a:t>
            </a:r>
            <a:r>
              <a:rPr kumimoji="0" lang="zh-TW" altLang="en-US" sz="2600" dirty="0" smtClean="0">
                <a:solidFill>
                  <a:srgbClr val="002060"/>
                </a:solidFill>
                <a:latin typeface="+mn-ea"/>
              </a:rPr>
              <a:t>、</a:t>
            </a:r>
            <a:r>
              <a:rPr lang="zh-TW" altLang="zh-TW" sz="2600" dirty="0" smtClean="0">
                <a:solidFill>
                  <a:srgbClr val="002060"/>
                </a:solidFill>
                <a:latin typeface="+mn-ea"/>
              </a:rPr>
              <a:t>小白菜</a:t>
            </a:r>
            <a:endParaRPr lang="en-US" altLang="zh-TW" sz="2600" dirty="0" smtClean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303809"/>
            <a:ext cx="2916324" cy="2365551"/>
          </a:xfrm>
          <a:prstGeom prst="rect">
            <a:avLst/>
          </a:prstGeom>
        </p:spPr>
      </p:pic>
      <p:pic>
        <p:nvPicPr>
          <p:cNvPr id="8" name="圖片 7" descr="C:\Users\User\AppData\Local\Microsoft\Windows\INetCache\Content.Word\IMG_20230711_2209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4303809"/>
            <a:ext cx="2771801" cy="236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03809"/>
            <a:ext cx="2952328" cy="23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428699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0" y="291372"/>
            <a:ext cx="9099363" cy="74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</a:t>
            </a:r>
            <a:r>
              <a:rPr kumimoji="0"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 播 種</a:t>
            </a:r>
            <a:endParaRPr kumimoji="0" lang="zh-TW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0" y="1156553"/>
            <a:ext cx="9099363" cy="74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水     耕</a:t>
            </a:r>
            <a:endParaRPr lang="en-US" altLang="zh-TW" sz="36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880254187"/>
              </p:ext>
            </p:extLst>
          </p:nvPr>
        </p:nvGraphicFramePr>
        <p:xfrm>
          <a:off x="899592" y="2047627"/>
          <a:ext cx="7278800" cy="1381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圖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84" y="3693935"/>
            <a:ext cx="2376264" cy="297542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88" y="3693935"/>
            <a:ext cx="2376264" cy="301002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73" y="3693935"/>
            <a:ext cx="2395093" cy="301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428699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40454" y="272734"/>
            <a:ext cx="9103546" cy="74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</a:t>
            </a:r>
            <a:r>
              <a:rPr kumimoji="0" lang="zh-TW" altLang="en-US" sz="4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 播 種</a:t>
            </a:r>
            <a:endParaRPr kumimoji="0" lang="zh-TW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215516" y="1079005"/>
            <a:ext cx="8948780" cy="63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zh-TW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土</a:t>
            </a:r>
            <a:r>
              <a:rPr lang="zh-TW" altLang="en-US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  </a:t>
            </a:r>
            <a:r>
              <a:rPr lang="zh-TW" altLang="zh-TW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耕</a:t>
            </a:r>
            <a:endParaRPr lang="en-US" altLang="zh-TW" sz="36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917056237"/>
              </p:ext>
            </p:extLst>
          </p:nvPr>
        </p:nvGraphicFramePr>
        <p:xfrm>
          <a:off x="827584" y="2065544"/>
          <a:ext cx="7632848" cy="1723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009" y="4253023"/>
            <a:ext cx="4176464" cy="248834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552" y="4277094"/>
            <a:ext cx="3924436" cy="246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2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428699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489962" y="692696"/>
            <a:ext cx="8266316" cy="24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kumimoji="0" lang="zh-TW" altLang="en-US" b="1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發 芽</a:t>
            </a:r>
            <a:r>
              <a:rPr kumimoji="0" lang="zh-TW" altLang="en-US" b="1" dirty="0" smtClean="0">
                <a:solidFill>
                  <a:srgbClr val="002060"/>
                </a:solidFill>
              </a:rPr>
              <a:t> </a:t>
            </a:r>
            <a:r>
              <a:rPr kumimoji="0" lang="en-US" altLang="zh-TW" b="1" dirty="0" smtClean="0">
                <a:solidFill>
                  <a:srgbClr val="002060"/>
                </a:solidFill>
              </a:rPr>
              <a:t>:</a:t>
            </a: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培養皿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原</a:t>
            </a:r>
            <a:r>
              <a:rPr lang="zh-TW" altLang="zh-TW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本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置</a:t>
            </a:r>
            <a:r>
              <a:rPr lang="zh-TW" altLang="zh-TW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於沒有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曬</a:t>
            </a:r>
            <a:r>
              <a:rPr lang="zh-TW" altLang="zh-TW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到陽光的地方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，聽</a:t>
            </a:r>
            <a:r>
              <a:rPr lang="zh-TW" altLang="zh-TW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了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專家</a:t>
            </a:r>
            <a:r>
              <a:rPr lang="zh-TW" altLang="zh-TW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建議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，將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培養皿</a:t>
            </a:r>
            <a:r>
              <a:rPr lang="zh-TW" altLang="zh-TW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移到有陽光</a:t>
            </a:r>
            <a:r>
              <a:rPr lang="zh-TW" altLang="en-US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照射</a:t>
            </a:r>
            <a:r>
              <a:rPr lang="zh-TW" altLang="zh-TW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的地方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，空心菜</a:t>
            </a:r>
            <a:r>
              <a:rPr lang="zh-TW" altLang="zh-TW" sz="24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逐漸的長高，小白菜及萵苣慢慢發芽了。</a:t>
            </a:r>
            <a:endParaRPr kumimoji="0" lang="zh-TW" altLang="en-US" sz="2400" dirty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251520" y="251808"/>
            <a:ext cx="8892480" cy="74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zh-TW" altLang="en-US" sz="4000" b="1" dirty="0">
                <a:solidFill>
                  <a:srgbClr val="002060"/>
                </a:solidFill>
                <a:latin typeface="+mj-ea"/>
                <a:ea typeface="+mj-ea"/>
              </a:rPr>
              <a:t>第三</a:t>
            </a:r>
            <a:r>
              <a:rPr kumimoji="0" lang="zh-TW" altLang="en-US" sz="4000" b="1" dirty="0" smtClean="0">
                <a:solidFill>
                  <a:srgbClr val="002060"/>
                </a:solidFill>
                <a:latin typeface="+mj-ea"/>
                <a:ea typeface="+mj-ea"/>
              </a:rPr>
              <a:t>週 育 苗</a:t>
            </a:r>
            <a:endParaRPr kumimoji="0" lang="zh-TW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1" y="3286402"/>
            <a:ext cx="2569872" cy="345496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71" y="3286402"/>
            <a:ext cx="2610581" cy="345496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3286402"/>
            <a:ext cx="2600100" cy="34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428699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219528" y="264313"/>
            <a:ext cx="8744960" cy="74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zh-TW" altLang="en-US" sz="4000" b="1" dirty="0" smtClean="0">
                <a:solidFill>
                  <a:srgbClr val="002060"/>
                </a:solidFill>
                <a:latin typeface="+mj-ea"/>
                <a:ea typeface="+mj-ea"/>
              </a:rPr>
              <a:t>第四週 成長與觀察</a:t>
            </a:r>
            <a:endParaRPr kumimoji="0" lang="zh-TW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51715"/>
            <a:ext cx="2639716" cy="338965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3369603"/>
            <a:ext cx="2790020" cy="33538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1268760"/>
            <a:ext cx="2808312" cy="5454718"/>
          </a:xfrm>
          <a:prstGeom prst="rect">
            <a:avLst/>
          </a:prstGeom>
        </p:spPr>
      </p:pic>
      <p:sp>
        <p:nvSpPr>
          <p:cNvPr id="12" name="內容版面配置區 2"/>
          <p:cNvSpPr txBox="1">
            <a:spLocks/>
          </p:cNvSpPr>
          <p:nvPr/>
        </p:nvSpPr>
        <p:spPr bwMode="auto">
          <a:xfrm>
            <a:off x="911016" y="866482"/>
            <a:ext cx="4248472" cy="250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zh-TW" altLang="en-US" sz="2400" dirty="0" smtClean="0">
                <a:solidFill>
                  <a:srgbClr val="002060"/>
                </a:solidFill>
                <a:latin typeface="+mn-ea"/>
              </a:rPr>
              <a:t>空心菜從短根變長</a:t>
            </a:r>
            <a:endParaRPr kumimoji="0" lang="en-US" altLang="zh-TW" sz="24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0" lang="zh-TW" altLang="en-US" sz="2400" dirty="0" smtClean="0">
                <a:solidFill>
                  <a:srgbClr val="002060"/>
                </a:solidFill>
                <a:latin typeface="+mn-ea"/>
              </a:rPr>
              <a:t>水耕空心菜葉有變黃</a:t>
            </a:r>
            <a:endParaRPr kumimoji="0" lang="en-US" altLang="zh-TW" sz="2400" dirty="0" smtClean="0">
              <a:solidFill>
                <a:srgbClr val="00206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0" lang="zh-TW" altLang="en-US" sz="2400" dirty="0" smtClean="0">
                <a:solidFill>
                  <a:srgbClr val="002060"/>
                </a:solidFill>
                <a:latin typeface="+mn-ea"/>
              </a:rPr>
              <a:t>土耕空心菜葉綠意盎然</a:t>
            </a:r>
            <a:endParaRPr kumimoji="0" lang="en-US" altLang="zh-TW" sz="2400" dirty="0" smtClean="0">
              <a:solidFill>
                <a:srgbClr val="00206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0" lang="zh-TW" altLang="en-US" sz="2400" dirty="0" smtClean="0">
                <a:solidFill>
                  <a:srgbClr val="002060"/>
                </a:solidFill>
                <a:latin typeface="+mn-ea"/>
              </a:rPr>
              <a:t>萵苣及小白菜依然是嫩芽</a:t>
            </a:r>
            <a:endParaRPr kumimoji="0" lang="zh-TW" altLang="en-US" sz="2400" dirty="0">
              <a:solidFill>
                <a:srgbClr val="00206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48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428699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1619672" y="1010124"/>
            <a:ext cx="7126966" cy="162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zh-TW" altLang="en-US" sz="28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空心菜收成</a:t>
            </a:r>
            <a:r>
              <a:rPr kumimoji="0" lang="zh-TW" altLang="en-US" sz="28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了</a:t>
            </a:r>
            <a:r>
              <a:rPr kumimoji="0" lang="en-US" altLang="zh-TW" sz="28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!</a:t>
            </a:r>
            <a:r>
              <a:rPr kumimoji="0" lang="zh-TW" altLang="en-US" sz="28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kumimoji="0" lang="en-US" altLang="zh-TW" sz="28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kumimoji="0" lang="zh-TW" altLang="en-US" sz="28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吃</a:t>
            </a:r>
            <a:r>
              <a:rPr kumimoji="0" lang="zh-TW" altLang="en-US" sz="2800" dirty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到自己種出的菜，覺得非常</a:t>
            </a:r>
            <a:r>
              <a:rPr kumimoji="0" lang="zh-TW" altLang="en-US" sz="28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好吃</a:t>
            </a:r>
            <a:endParaRPr kumimoji="0" lang="en-US" altLang="zh-TW" sz="2800" dirty="0" smtClean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kumimoji="0" lang="zh-TW" altLang="en-US" sz="28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這是第一次吃到自己種出來的蔬菜 </a:t>
            </a:r>
            <a:r>
              <a:rPr kumimoji="0" lang="en-US" altLang="zh-TW" sz="2800" dirty="0" smtClean="0">
                <a:solidFill>
                  <a:srgbClr val="00206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!</a:t>
            </a:r>
            <a:endParaRPr kumimoji="0" lang="zh-TW" altLang="en-US" sz="2800" dirty="0">
              <a:solidFill>
                <a:srgbClr val="00206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1" y="2673288"/>
            <a:ext cx="2508983" cy="412602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2673288"/>
            <a:ext cx="2580991" cy="412602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2673288"/>
            <a:ext cx="2664296" cy="4126025"/>
          </a:xfrm>
          <a:prstGeom prst="rect">
            <a:avLst/>
          </a:prstGeom>
        </p:spPr>
      </p:pic>
      <p:sp>
        <p:nvSpPr>
          <p:cNvPr id="9" name="內容版面配置區 2"/>
          <p:cNvSpPr txBox="1">
            <a:spLocks/>
          </p:cNvSpPr>
          <p:nvPr/>
        </p:nvSpPr>
        <p:spPr bwMode="auto">
          <a:xfrm>
            <a:off x="251520" y="223642"/>
            <a:ext cx="8892480" cy="74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zh-TW" altLang="en-US" sz="4000" b="1" dirty="0" smtClean="0">
                <a:solidFill>
                  <a:srgbClr val="002060"/>
                </a:solidFill>
                <a:latin typeface="+mj-ea"/>
                <a:ea typeface="+mj-ea"/>
              </a:rPr>
              <a:t>第五週 採收與成果</a:t>
            </a:r>
            <a:endParaRPr kumimoji="0" lang="zh-TW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608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15478</TotalTime>
  <Words>505</Words>
  <Application>Microsoft Office PowerPoint</Application>
  <PresentationFormat>如螢幕大小 (4:3)</PresentationFormat>
  <Paragraphs>106</Paragraphs>
  <Slides>16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6" baseType="lpstr">
      <vt:lpstr>微軟正黑體</vt:lpstr>
      <vt:lpstr>微軟正黑體 Light</vt:lpstr>
      <vt:lpstr>新細明體</vt:lpstr>
      <vt:lpstr>新細明體</vt:lpstr>
      <vt:lpstr>Arial</vt:lpstr>
      <vt:lpstr>Calibri</vt:lpstr>
      <vt:lpstr>Century Gothic</vt:lpstr>
      <vt:lpstr>Wingdings</vt:lpstr>
      <vt:lpstr>Wingdings 3</vt:lpstr>
      <vt:lpstr>絲縷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土耕與水耕生長的差異</vt:lpstr>
      <vt:lpstr>土耕與水耕生長的差異</vt:lpstr>
      <vt:lpstr>土耕與水耕生長的差異</vt:lpstr>
      <vt:lpstr>每週觀察紀錄表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1440</cp:revision>
  <cp:lastPrinted>2022-08-09T05:25:55Z</cp:lastPrinted>
  <dcterms:created xsi:type="dcterms:W3CDTF">2017-06-19T03:12:24Z</dcterms:created>
  <dcterms:modified xsi:type="dcterms:W3CDTF">2023-09-10T08:49:53Z</dcterms:modified>
</cp:coreProperties>
</file>