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2"/>
  </p:notesMasterIdLst>
  <p:sldIdLst>
    <p:sldId id="256" r:id="rId3"/>
    <p:sldId id="257" r:id="rId4"/>
    <p:sldId id="267" r:id="rId5"/>
    <p:sldId id="268" r:id="rId6"/>
    <p:sldId id="258" r:id="rId7"/>
    <p:sldId id="269" r:id="rId8"/>
    <p:sldId id="263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96" autoAdjust="0"/>
    <p:restoredTop sz="94660"/>
  </p:normalViewPr>
  <p:slideViewPr>
    <p:cSldViewPr snapToGrid="0">
      <p:cViewPr varScale="1">
        <p:scale>
          <a:sx n="62" d="100"/>
          <a:sy n="62" d="100"/>
        </p:scale>
        <p:origin x="2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E3A79-05A8-48BB-B0C0-2FD7E4875514}" type="datetimeFigureOut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489A2-156F-4545-B8AB-24E05C5616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405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87A4-09B2-43A1-A87D-FCAC8E2A6A9A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075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5285-C57A-4D05-A915-31095C6A7078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3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2A84F-E27E-450B-B21C-6CD248445DDD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6AF18-8B1E-49CA-8C2B-F33CF63810CC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TW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022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B87E-1F0F-4914-83A7-8BBD00B133CD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0350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D676-6621-42ED-AA93-6BB7408B48DA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737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4F38-5688-4B48-BE08-855DC04A5F1C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8683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5BCB-6630-49D3-A479-345B03481D38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794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D02-42B7-4F71-936E-3B0BF829EF53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069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E00B-D09B-4436-B6DF-51195FBAD047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023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C2EB537-FE08-46D5-947E-B3103A54074E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416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FBDC-33B9-4A86-9246-7A120D9FC6E0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78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513A-57C1-4467-8110-5566DEF9757A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84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3725-8667-4424-8DAA-04A19A564D88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3358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A63C-F1E5-4B7E-B426-DC31F14C6F56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27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079B-8451-4ED3-B64B-8B342211E920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24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19F8E-D45C-433B-8316-75E9A279834A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40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D275-0CC3-4E61-BA3C-698432A8335C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2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8326-4384-4BA3-BC74-3C957C9A41AB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A2C3C-4A69-421E-98F6-A7BD8C133074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582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97EE4-B84B-48C9-B045-6B52DD3E8F30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83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19500-28F4-488A-BF7A-59131512554B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439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F90E756-CE1B-4483-9767-FE33828EE950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115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CDCF0D0-9ED0-4AD0-BE28-171C3D016277}" type="datetime1">
              <a:rPr lang="zh-TW" altLang="en-US" smtClean="0"/>
              <a:t>2024/9/15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34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EF56ECC-9778-4583-B953-F764DD889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988" y="1740877"/>
            <a:ext cx="2725688" cy="250267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DCEE06E-9D3B-4562-A1C7-25003B73F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497010"/>
          </a:xfrm>
        </p:spPr>
        <p:txBody>
          <a:bodyPr/>
          <a:lstStyle/>
          <a:p>
            <a:r>
              <a:rPr lang="zh-TW" altLang="en-US" b="1" dirty="0"/>
              <a:t>足球迷的夏天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CDEA4D0-9BE2-41FA-9A46-034EFD904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9327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三年愛班</a:t>
            </a:r>
            <a:endParaRPr lang="en-US" altLang="zh-TW" sz="3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賴彥槐</a:t>
            </a:r>
            <a:endParaRPr lang="en-US" altLang="zh-TW" sz="3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2024</a:t>
            </a:r>
          </a:p>
          <a:p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參與者：奶奶、爸爸、媽媽、哥哥和我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666C19-6279-4360-8C52-82E49730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804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BB8831-97EC-4E38-8866-DE0D5742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動機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D71F28-ACD5-48D2-8935-7BD464096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31036" cy="348735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我喜歡踢足球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暑假去英國拜訪奶奶，和奶奶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000" dirty="0"/>
              <a:t>哥哥一起看了好幾場</a:t>
            </a:r>
            <a:r>
              <a:rPr lang="zh-TW" altLang="en-US" sz="4000" dirty="0">
                <a:highlight>
                  <a:srgbClr val="FFFF00"/>
                </a:highlight>
              </a:rPr>
              <a:t>歐國盃足球賽</a:t>
            </a:r>
            <a:r>
              <a:rPr lang="zh-TW" altLang="en-US" sz="4000" dirty="0"/>
              <a:t>轉播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收集和</a:t>
            </a:r>
            <a:r>
              <a:rPr lang="zh-TW" altLang="en-US" sz="4000" dirty="0">
                <a:highlight>
                  <a:srgbClr val="FFFF00"/>
                </a:highlight>
              </a:rPr>
              <a:t>足球</a:t>
            </a:r>
            <a:r>
              <a:rPr lang="zh-TW" altLang="en-US" sz="4000" dirty="0"/>
              <a:t>以及</a:t>
            </a:r>
            <a:r>
              <a:rPr lang="zh-TW" altLang="en-US" sz="4000" dirty="0">
                <a:highlight>
                  <a:srgbClr val="FFFF00"/>
                </a:highlight>
              </a:rPr>
              <a:t>歐國盃</a:t>
            </a:r>
            <a:r>
              <a:rPr lang="zh-TW" altLang="en-US" sz="4000" dirty="0"/>
              <a:t>有關的知識</a:t>
            </a:r>
            <a:endParaRPr lang="en-US" altLang="zh-TW" sz="4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0E8DE3C-557C-4135-90AC-D634DA0A7361}"/>
              </a:ext>
            </a:extLst>
          </p:cNvPr>
          <p:cNvSpPr/>
          <p:nvPr/>
        </p:nvSpPr>
        <p:spPr>
          <a:xfrm>
            <a:off x="1268730" y="4512730"/>
            <a:ext cx="8232458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400" b="1" dirty="0"/>
              <a:t>目標</a:t>
            </a:r>
            <a:endParaRPr lang="en-US" altLang="zh-TW" sz="4400" b="1" dirty="0"/>
          </a:p>
          <a:p>
            <a:pPr algn="ctr"/>
            <a:r>
              <a:rPr lang="zh-TW" altLang="en-US" sz="4000" dirty="0"/>
              <a:t>利用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立體書</a:t>
            </a:r>
            <a:r>
              <a:rPr lang="zh-TW" altLang="en-US" sz="4000" dirty="0"/>
              <a:t>方式整理收集到的資訊</a:t>
            </a:r>
            <a:endParaRPr lang="en-US" altLang="zh-TW" sz="40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A3531C-AEBE-4620-AAAE-72B2707B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104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8EE362-DB01-40BA-A53C-965D4733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67" y="0"/>
            <a:ext cx="10058400" cy="1450757"/>
          </a:xfrm>
        </p:spPr>
        <p:txBody>
          <a:bodyPr/>
          <a:lstStyle/>
          <a:p>
            <a:r>
              <a:rPr lang="zh-TW" altLang="en-US" dirty="0"/>
              <a:t>認真看足球賽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9815269-F21D-4F47-B535-9AF8D9A1F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684" y="358880"/>
            <a:ext cx="5986706" cy="5648518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D93BA8D-52A0-4DC9-898F-71B33940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77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802444-BB34-473E-A434-972ED8CC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54" y="163511"/>
            <a:ext cx="9701264" cy="1331182"/>
          </a:xfrm>
        </p:spPr>
        <p:txBody>
          <a:bodyPr/>
          <a:lstStyle/>
          <a:p>
            <a:r>
              <a:rPr lang="zh-TW" altLang="en-US" dirty="0"/>
              <a:t>認真踢足球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5A31203-A2F3-4848-BE1A-585E2CFB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8CDA395-8817-494D-B30B-C207C1CCA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46" y="738488"/>
            <a:ext cx="3282423" cy="538102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054A0C3-656C-4DD1-AA76-FB2D6FC70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77" y="738487"/>
            <a:ext cx="2909836" cy="53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FCE6332-932A-4F33-805F-C23F0D9B4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14" y="1036408"/>
            <a:ext cx="3641174" cy="266641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A2205B3-0B3B-472D-B66E-3CA7676DC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35" y="3702820"/>
            <a:ext cx="3538324" cy="255826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6C8CC1E-E91E-4EA2-853A-1C241B857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49" y="609857"/>
            <a:ext cx="3538324" cy="246480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56D1765-1993-4D10-8626-C6AA9A21F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3" y="1758985"/>
            <a:ext cx="2548390" cy="3013849"/>
          </a:xfrm>
          <a:prstGeom prst="rect">
            <a:avLst/>
          </a:prstGeom>
        </p:spPr>
      </p:pic>
      <p:sp>
        <p:nvSpPr>
          <p:cNvPr id="18" name="箭號: 弧形下彎 17">
            <a:extLst>
              <a:ext uri="{FF2B5EF4-FFF2-40B4-BE49-F238E27FC236}">
                <a16:creationId xmlns:a16="http://schemas.microsoft.com/office/drawing/2014/main" id="{5A3F2A7A-E109-42D0-96BC-56619F379673}"/>
              </a:ext>
            </a:extLst>
          </p:cNvPr>
          <p:cNvSpPr/>
          <p:nvPr/>
        </p:nvSpPr>
        <p:spPr>
          <a:xfrm rot="20427067">
            <a:off x="2195166" y="373508"/>
            <a:ext cx="5273383" cy="121690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箭號: 弧形下彎 18">
            <a:extLst>
              <a:ext uri="{FF2B5EF4-FFF2-40B4-BE49-F238E27FC236}">
                <a16:creationId xmlns:a16="http://schemas.microsoft.com/office/drawing/2014/main" id="{0E9B354A-B7BB-404B-BFB7-2103540C32D7}"/>
              </a:ext>
            </a:extLst>
          </p:cNvPr>
          <p:cNvSpPr/>
          <p:nvPr/>
        </p:nvSpPr>
        <p:spPr>
          <a:xfrm rot="20464901" flipH="1" flipV="1">
            <a:off x="6150786" y="5056239"/>
            <a:ext cx="4870408" cy="11494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974594-3834-40D4-81B0-C020279A21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342" y="290344"/>
            <a:ext cx="10174371" cy="1028502"/>
          </a:xfrm>
        </p:spPr>
        <p:txBody>
          <a:bodyPr/>
          <a:lstStyle/>
          <a:p>
            <a:r>
              <a:rPr lang="zh-TW" altLang="en-US" dirty="0"/>
              <a:t>立體書製作</a:t>
            </a: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id="{26C44ABE-E5ED-4DFA-A8E8-4E94738C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2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BECF20F-442A-4A66-8D8C-0F5AD6D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立體書主題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8CB524-EFF4-4477-B770-0E942659F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4400" dirty="0"/>
              <a:t>足球的歷史</a:t>
            </a:r>
            <a:endParaRPr lang="en-US" altLang="zh-TW" sz="44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4400" dirty="0"/>
              <a:t>足球運動的介紹</a:t>
            </a:r>
            <a:endParaRPr lang="en-US" altLang="zh-TW" sz="44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4400" dirty="0"/>
              <a:t>足球比賽</a:t>
            </a:r>
            <a:endParaRPr lang="en-US" altLang="zh-TW" sz="4400" dirty="0"/>
          </a:p>
          <a:p>
            <a:pPr marL="457200" indent="-457200">
              <a:buFont typeface="+mj-lt"/>
              <a:buAutoNum type="arabicPeriod"/>
            </a:pPr>
            <a:r>
              <a:rPr lang="en-US" altLang="zh-TW" sz="4400" dirty="0"/>
              <a:t>2024</a:t>
            </a:r>
            <a:r>
              <a:rPr lang="zh-TW" altLang="en-US" sz="4400" dirty="0"/>
              <a:t>的歐國盃</a:t>
            </a:r>
            <a:endParaRPr lang="en-US" altLang="zh-TW" sz="44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4400" dirty="0"/>
              <a:t>世界有名的足球員</a:t>
            </a:r>
            <a:endParaRPr lang="en-US" altLang="zh-TW" sz="4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A665354-B779-48F4-9D42-65D42A1F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94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8EE362-DB01-40BA-A53C-965D4733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44" y="321407"/>
            <a:ext cx="9714498" cy="1371600"/>
          </a:xfrm>
        </p:spPr>
        <p:txBody>
          <a:bodyPr/>
          <a:lstStyle/>
          <a:p>
            <a:r>
              <a:rPr lang="zh-TW" altLang="en-US" dirty="0"/>
              <a:t>等一下</a:t>
            </a:r>
            <a:br>
              <a:rPr lang="en-US" altLang="zh-TW" dirty="0"/>
            </a:br>
            <a:r>
              <a:rPr lang="zh-TW" altLang="en-US" dirty="0"/>
              <a:t>請欣賞我的成品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6B7F519-151C-43B8-AF90-69BBAA910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43" y="518116"/>
            <a:ext cx="5575391" cy="55949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39A9F13-5690-4B13-83B4-6EBE99790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38" y="2867897"/>
            <a:ext cx="2260525" cy="2928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BFD259-BB28-4A28-B353-1416D844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2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223162-ACFC-4F9A-8CA7-0774991D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88" y="0"/>
            <a:ext cx="10058400" cy="1450757"/>
          </a:xfrm>
        </p:spPr>
        <p:txBody>
          <a:bodyPr/>
          <a:lstStyle/>
          <a:p>
            <a:r>
              <a:rPr lang="zh-TW" altLang="en-US" dirty="0"/>
              <a:t>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DCDA17-2839-4AD5-913E-5733947AF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88" y="1845734"/>
            <a:ext cx="10058400" cy="402336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學習和足球有關的知識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足球資訊的整理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立體書的製作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上臺發表的練習</a:t>
            </a:r>
            <a:endParaRPr lang="en-US" altLang="zh-TW" sz="4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967509-B4DA-4433-BF39-3DB25FAB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7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36DE061-50E8-423F-A40F-6DA94FB8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謝謝聆聽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49495E7-6D39-46FB-AB2C-7A3D02B18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3535EAE-42EA-4FBC-AC77-93C7BA67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901547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TM02900720[[fn=要素]]</Template>
  <TotalTime>239</TotalTime>
  <Words>138</Words>
  <Application>Microsoft Office PowerPoint</Application>
  <PresentationFormat>寬螢幕</PresentationFormat>
  <Paragraphs>36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9</vt:i4>
      </vt:variant>
    </vt:vector>
  </HeadingPairs>
  <TitlesOfParts>
    <vt:vector size="16" baseType="lpstr">
      <vt:lpstr>PMingLiU</vt:lpstr>
      <vt:lpstr>PMingLiU</vt:lpstr>
      <vt:lpstr>Calibri</vt:lpstr>
      <vt:lpstr>Calibri Light</vt:lpstr>
      <vt:lpstr>Wingdings 2</vt:lpstr>
      <vt:lpstr>HDOfficeLightV0</vt:lpstr>
      <vt:lpstr>回顧</vt:lpstr>
      <vt:lpstr>足球迷的夏天</vt:lpstr>
      <vt:lpstr>動機</vt:lpstr>
      <vt:lpstr>認真看足球賽</vt:lpstr>
      <vt:lpstr>認真踢足球</vt:lpstr>
      <vt:lpstr>立體書製作</vt:lpstr>
      <vt:lpstr>立體書主題</vt:lpstr>
      <vt:lpstr>等一下 請欣賞我的成品</vt:lpstr>
      <vt:lpstr>心得</vt:lpstr>
      <vt:lpstr>謝謝聆聽!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攜帶式劇場</dc:title>
  <dc:creator>M-J Lai</dc:creator>
  <cp:lastModifiedBy>user</cp:lastModifiedBy>
  <cp:revision>31</cp:revision>
  <dcterms:created xsi:type="dcterms:W3CDTF">2023-08-30T04:44:42Z</dcterms:created>
  <dcterms:modified xsi:type="dcterms:W3CDTF">2024-09-15T07:31:55Z</dcterms:modified>
</cp:coreProperties>
</file>