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5000"/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4936E-F0C4-440F-9AE6-8B3BD7688E3F}" type="datetimeFigureOut">
              <a:rPr lang="zh-TW" altLang="en-US" smtClean="0"/>
              <a:t>2017/8/25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ED6B3-8608-425C-9D9C-97C228EE387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Autofit/>
          </a:bodyPr>
          <a:lstStyle/>
          <a:p>
            <a:r>
              <a:rPr lang="zh-TW" altLang="en-US" sz="8800" dirty="0" smtClean="0"/>
              <a:t>英式英文和美式</a:t>
            </a:r>
            <a:r>
              <a:rPr lang="en-US" altLang="zh-TW" sz="8800" dirty="0" smtClean="0"/>
              <a:t/>
            </a:r>
            <a:br>
              <a:rPr lang="en-US" altLang="zh-TW" sz="8800" dirty="0" smtClean="0"/>
            </a:br>
            <a:r>
              <a:rPr lang="zh-TW" altLang="en-US" sz="8800" dirty="0" smtClean="0"/>
              <a:t>英文的發音差別</a:t>
            </a:r>
            <a:endParaRPr lang="zh-TW" altLang="en-US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研究動機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>
              <a:buNone/>
            </a:pPr>
            <a:r>
              <a:rPr lang="zh-TW" altLang="en-US" dirty="0" smtClean="0"/>
              <a:t>    在看英國電影時，發現跟我學的英文發音不同，所以找了一些關於英國腔的發音。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英國的</a:t>
            </a:r>
            <a:r>
              <a:rPr lang="en-US" altLang="zh-TW" dirty="0" smtClean="0"/>
              <a:t>r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 當</a:t>
            </a:r>
            <a:r>
              <a:rPr lang="en-US" altLang="zh-TW" dirty="0" smtClean="0"/>
              <a:t>r</a:t>
            </a:r>
            <a:r>
              <a:rPr lang="zh-TW" altLang="en-US" dirty="0" smtClean="0"/>
              <a:t>出現</a:t>
            </a:r>
            <a:r>
              <a:rPr lang="zh-TW" altLang="en-US" dirty="0"/>
              <a:t>在</a:t>
            </a:r>
            <a:r>
              <a:rPr lang="zh-TW" altLang="en-US" dirty="0" smtClean="0"/>
              <a:t>一個母音後面或結尾時，英國人一般不發</a:t>
            </a:r>
            <a:r>
              <a:rPr lang="en-US" altLang="zh-TW" dirty="0" smtClean="0"/>
              <a:t>r</a:t>
            </a:r>
            <a:r>
              <a:rPr lang="zh-TW" altLang="en-US" dirty="0" smtClean="0"/>
              <a:t>的音。美</a:t>
            </a:r>
            <a:r>
              <a:rPr lang="zh-TW" altLang="en-US" dirty="0" smtClean="0"/>
              <a:t>國人則會發出很清楚的捲舌音。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/>
              <a:t>	</a:t>
            </a:r>
            <a:r>
              <a:rPr lang="zh-TW" altLang="en-US" dirty="0" smtClean="0"/>
              <a:t>例如</a:t>
            </a:r>
            <a:r>
              <a:rPr lang="en-US" altLang="zh-TW" dirty="0" smtClean="0"/>
              <a:t>:park the car</a:t>
            </a:r>
            <a:r>
              <a:rPr lang="en-US" dirty="0" smtClean="0"/>
              <a:t> →</a:t>
            </a:r>
            <a:r>
              <a:rPr lang="en-US" dirty="0" err="1" smtClean="0"/>
              <a:t>paak</a:t>
            </a:r>
            <a:r>
              <a:rPr lang="en-US" dirty="0" smtClean="0"/>
              <a:t> the </a:t>
            </a:r>
            <a:r>
              <a:rPr lang="en-US" dirty="0" err="1" smtClean="0"/>
              <a:t>caa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英國的</a:t>
            </a:r>
            <a:r>
              <a:rPr lang="en-US" altLang="zh-TW" dirty="0" smtClean="0"/>
              <a:t>t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英國人在發</a:t>
            </a:r>
            <a:r>
              <a:rPr lang="en-US" altLang="zh-TW" dirty="0" smtClean="0"/>
              <a:t>t</a:t>
            </a:r>
            <a:r>
              <a:rPr lang="zh-TW" altLang="en-US" dirty="0" smtClean="0"/>
              <a:t>或</a:t>
            </a:r>
            <a:r>
              <a:rPr lang="en-US" altLang="zh-TW" dirty="0" err="1" smtClean="0"/>
              <a:t>tt</a:t>
            </a:r>
            <a:r>
              <a:rPr lang="zh-TW" altLang="en-US" dirty="0" smtClean="0"/>
              <a:t>時，</a:t>
            </a:r>
            <a:r>
              <a:rPr lang="zh-TW" altLang="en-US" dirty="0" smtClean="0"/>
              <a:t>會發出很清楚</a:t>
            </a:r>
            <a:r>
              <a:rPr lang="en-US" altLang="zh-TW" dirty="0" smtClean="0"/>
              <a:t>t</a:t>
            </a:r>
            <a:r>
              <a:rPr lang="zh-TW" altLang="en-US" dirty="0" smtClean="0"/>
              <a:t>的音</a:t>
            </a:r>
            <a:r>
              <a:rPr lang="zh-TW" altLang="en-US" dirty="0"/>
              <a:t>，</a:t>
            </a:r>
            <a:r>
              <a:rPr lang="zh-TW" altLang="en-US" dirty="0" smtClean="0"/>
              <a:t>美國人則會把</a:t>
            </a:r>
            <a:r>
              <a:rPr lang="en-US" altLang="zh-TW" dirty="0" smtClean="0"/>
              <a:t>t</a:t>
            </a:r>
            <a:r>
              <a:rPr lang="zh-TW" altLang="en-US" dirty="0" smtClean="0"/>
              <a:t>的音改成</a:t>
            </a:r>
            <a:r>
              <a:rPr lang="en-US" altLang="zh-TW" dirty="0" smtClean="0"/>
              <a:t>d</a:t>
            </a:r>
            <a:r>
              <a:rPr lang="zh-TW" altLang="en-US" dirty="0" smtClean="0"/>
              <a:t>或</a:t>
            </a:r>
            <a:r>
              <a:rPr lang="en-US" altLang="zh-TW" dirty="0" smtClean="0"/>
              <a:t>L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/>
              <a:t>	</a:t>
            </a:r>
            <a:r>
              <a:rPr lang="zh-TW" altLang="en-US" dirty="0" smtClean="0"/>
              <a:t>例如</a:t>
            </a:r>
            <a:r>
              <a:rPr lang="en-US" altLang="zh-TW" dirty="0" smtClean="0"/>
              <a:t>:water</a:t>
            </a:r>
            <a:r>
              <a:rPr lang="zh-TW" altLang="en-US" dirty="0" smtClean="0"/>
              <a:t>、</a:t>
            </a:r>
            <a:r>
              <a:rPr lang="en-US" altLang="zh-TW" dirty="0" smtClean="0"/>
              <a:t>letter</a:t>
            </a:r>
            <a:r>
              <a:rPr lang="zh-TW" altLang="en-US" dirty="0" smtClean="0"/>
              <a:t>、</a:t>
            </a:r>
            <a:r>
              <a:rPr lang="en-US" altLang="zh-TW" dirty="0" smtClean="0"/>
              <a:t>bottle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英國的</a:t>
            </a:r>
            <a:r>
              <a:rPr lang="en-US" altLang="zh-TW" dirty="0"/>
              <a:t>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英國人在發</a:t>
            </a:r>
            <a:r>
              <a:rPr lang="en-US" altLang="zh-TW" dirty="0" smtClean="0"/>
              <a:t>a</a:t>
            </a:r>
            <a:r>
              <a:rPr lang="zh-TW" altLang="en-US" dirty="0" smtClean="0"/>
              <a:t>時，嘴型是大圓，像中文的阿，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美國人</a:t>
            </a:r>
            <a:r>
              <a:rPr lang="zh-TW" altLang="en-US" dirty="0" smtClean="0"/>
              <a:t>在發</a:t>
            </a:r>
            <a:r>
              <a:rPr lang="en-US" altLang="zh-TW" dirty="0" smtClean="0"/>
              <a:t>a</a:t>
            </a:r>
            <a:r>
              <a:rPr lang="zh-TW" altLang="en-US" dirty="0" smtClean="0"/>
              <a:t>時，嘴型是扁小。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/>
              <a:t>	</a:t>
            </a:r>
            <a:r>
              <a:rPr lang="zh-TW" altLang="en-US" dirty="0" smtClean="0"/>
              <a:t>例如</a:t>
            </a:r>
            <a:r>
              <a:rPr lang="en-US" altLang="zh-TW" dirty="0" smtClean="0"/>
              <a:t>:after</a:t>
            </a:r>
            <a:r>
              <a:rPr lang="zh-TW" altLang="en-US" dirty="0" smtClean="0"/>
              <a:t>、</a:t>
            </a:r>
            <a:r>
              <a:rPr lang="en-US" altLang="zh-TW" dirty="0" smtClean="0"/>
              <a:t>ask</a:t>
            </a:r>
            <a:r>
              <a:rPr lang="zh-TW" altLang="en-US" dirty="0" smtClean="0"/>
              <a:t>、</a:t>
            </a:r>
            <a:r>
              <a:rPr lang="en-US" altLang="zh-TW" dirty="0" smtClean="0"/>
              <a:t>last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英國的</a:t>
            </a:r>
            <a:r>
              <a:rPr lang="en-US" altLang="zh-TW" dirty="0"/>
              <a:t>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英國的</a:t>
            </a:r>
            <a:r>
              <a:rPr lang="en-US" altLang="zh-TW" dirty="0" smtClean="0"/>
              <a:t>o</a:t>
            </a:r>
            <a:r>
              <a:rPr lang="zh-TW" altLang="en-US" dirty="0" smtClean="0"/>
              <a:t>發音像</a:t>
            </a:r>
            <a:r>
              <a:rPr lang="en-US" altLang="zh-TW" dirty="0" smtClean="0"/>
              <a:t>aw</a:t>
            </a:r>
            <a:r>
              <a:rPr lang="zh-TW" altLang="en-US" dirty="0" smtClean="0"/>
              <a:t>，美國的</a:t>
            </a:r>
            <a:r>
              <a:rPr lang="en-US" altLang="zh-TW" dirty="0" smtClean="0"/>
              <a:t>o</a:t>
            </a:r>
            <a:r>
              <a:rPr lang="zh-TW" altLang="en-US" dirty="0" smtClean="0"/>
              <a:t>則是</a:t>
            </a:r>
            <a:r>
              <a:rPr lang="en-US" altLang="zh-TW" dirty="0" smtClean="0"/>
              <a:t>[ɔ]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例如</a:t>
            </a:r>
            <a:r>
              <a:rPr lang="en-US" altLang="zh-TW" dirty="0" smtClean="0"/>
              <a:t>:spot</a:t>
            </a:r>
            <a:r>
              <a:rPr lang="zh-TW" altLang="en-US" dirty="0" smtClean="0"/>
              <a:t>、</a:t>
            </a:r>
            <a:r>
              <a:rPr lang="en-US" altLang="zh-TW" dirty="0" smtClean="0"/>
              <a:t>stop</a:t>
            </a:r>
            <a:r>
              <a:rPr lang="zh-TW" altLang="en-US" dirty="0" smtClean="0"/>
              <a:t>、</a:t>
            </a:r>
            <a:r>
              <a:rPr lang="en-US" altLang="zh-TW" dirty="0" smtClean="0"/>
              <a:t>office</a:t>
            </a:r>
            <a:r>
              <a:rPr lang="zh-TW" altLang="en-US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結尾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  經過這次的報告，讓我更了解英式英文和美式英文的差別。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43042" y="1714488"/>
            <a:ext cx="5857916" cy="4572032"/>
          </a:xfrm>
        </p:spPr>
        <p:txBody>
          <a:bodyPr anchor="b">
            <a:prstTxWarp prst="textTriangle">
              <a:avLst>
                <a:gd name="adj" fmla="val 0"/>
              </a:avLst>
            </a:prstTxWarp>
            <a:normAutofit/>
          </a:bodyPr>
          <a:lstStyle/>
          <a:p>
            <a:r>
              <a:rPr lang="zh-TW" altLang="en-US" sz="10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謝謝</a:t>
            </a:r>
            <a:r>
              <a:rPr lang="zh-TW" altLang="en-US" sz="10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大家</a:t>
            </a:r>
            <a:r>
              <a:rPr lang="zh-TW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/>
            </a:r>
            <a:br>
              <a:rPr lang="zh-TW" alt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</a:b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127</Words>
  <Application>Microsoft Office PowerPoint</Application>
  <PresentationFormat>如螢幕大小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英式英文和美式 英文的發音差別</vt:lpstr>
      <vt:lpstr>研究動機</vt:lpstr>
      <vt:lpstr>英國的r</vt:lpstr>
      <vt:lpstr>英國的t</vt:lpstr>
      <vt:lpstr>英國的a</vt:lpstr>
      <vt:lpstr>英國的o</vt:lpstr>
      <vt:lpstr>結尾</vt:lpstr>
      <vt:lpstr>謝謝大家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英式英文和美式 英文的發音差別</dc:title>
  <dc:creator>user</dc:creator>
  <cp:lastModifiedBy>user</cp:lastModifiedBy>
  <cp:revision>9</cp:revision>
  <dcterms:created xsi:type="dcterms:W3CDTF">2017-08-25T02:43:35Z</dcterms:created>
  <dcterms:modified xsi:type="dcterms:W3CDTF">2017-08-25T04:07:01Z</dcterms:modified>
</cp:coreProperties>
</file>