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58" r:id="rId4"/>
    <p:sldId id="268" r:id="rId5"/>
    <p:sldId id="259" r:id="rId6"/>
    <p:sldId id="264" r:id="rId7"/>
    <p:sldId id="267" r:id="rId8"/>
    <p:sldId id="269" r:id="rId9"/>
    <p:sldId id="261" r:id="rId10"/>
    <p:sldId id="260" r:id="rId11"/>
    <p:sldId id="263" r:id="rId12"/>
    <p:sldId id="266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4F3C6-162D-459F-84FB-1625F13440FC}" type="datetimeFigureOut">
              <a:rPr lang="zh-TW" altLang="en-US" smtClean="0"/>
              <a:pPr/>
              <a:t>2018/9/16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1C588-15DA-47D0-BD94-392E3CFF4F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1C588-15DA-47D0-BD94-392E3CFF4FF9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1C588-15DA-47D0-BD94-392E3CFF4FF9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5F20-878F-4756-BE88-24F8B1A8ACF4}" type="datetimeFigureOut">
              <a:rPr lang="zh-TW" altLang="en-US" smtClean="0"/>
              <a:pPr/>
              <a:t>2018/9/16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65AB6CC-FE50-4407-AE69-7B01282905F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5F20-878F-4756-BE88-24F8B1A8ACF4}" type="datetimeFigureOut">
              <a:rPr lang="zh-TW" altLang="en-US" smtClean="0"/>
              <a:pPr/>
              <a:t>2018/9/16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B6CC-FE50-4407-AE69-7B01282905F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5F20-878F-4756-BE88-24F8B1A8ACF4}" type="datetimeFigureOut">
              <a:rPr lang="zh-TW" altLang="en-US" smtClean="0"/>
              <a:pPr/>
              <a:t>2018/9/16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B6CC-FE50-4407-AE69-7B01282905F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5F20-878F-4756-BE88-24F8B1A8ACF4}" type="datetimeFigureOut">
              <a:rPr lang="zh-TW" altLang="en-US" smtClean="0"/>
              <a:pPr/>
              <a:t>2018/9/16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B6CC-FE50-4407-AE69-7B01282905F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5F20-878F-4756-BE88-24F8B1A8ACF4}" type="datetimeFigureOut">
              <a:rPr lang="zh-TW" altLang="en-US" smtClean="0"/>
              <a:pPr/>
              <a:t>2018/9/16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65AB6CC-FE50-4407-AE69-7B01282905F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5F20-878F-4756-BE88-24F8B1A8ACF4}" type="datetimeFigureOut">
              <a:rPr lang="zh-TW" altLang="en-US" smtClean="0"/>
              <a:pPr/>
              <a:t>2018/9/16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B6CC-FE50-4407-AE69-7B01282905F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5F20-878F-4756-BE88-24F8B1A8ACF4}" type="datetimeFigureOut">
              <a:rPr lang="zh-TW" altLang="en-US" smtClean="0"/>
              <a:pPr/>
              <a:t>2018/9/16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B6CC-FE50-4407-AE69-7B01282905F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5F20-878F-4756-BE88-24F8B1A8ACF4}" type="datetimeFigureOut">
              <a:rPr lang="zh-TW" altLang="en-US" smtClean="0"/>
              <a:pPr/>
              <a:t>2018/9/16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B6CC-FE50-4407-AE69-7B01282905F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5F20-878F-4756-BE88-24F8B1A8ACF4}" type="datetimeFigureOut">
              <a:rPr lang="zh-TW" altLang="en-US" smtClean="0"/>
              <a:pPr/>
              <a:t>2018/9/16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B6CC-FE50-4407-AE69-7B01282905F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5F20-878F-4756-BE88-24F8B1A8ACF4}" type="datetimeFigureOut">
              <a:rPr lang="zh-TW" altLang="en-US" smtClean="0"/>
              <a:pPr/>
              <a:t>2018/9/16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B6CC-FE50-4407-AE69-7B01282905F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5F20-878F-4756-BE88-24F8B1A8ACF4}" type="datetimeFigureOut">
              <a:rPr lang="zh-TW" altLang="en-US" smtClean="0"/>
              <a:pPr/>
              <a:t>2018/9/16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65AB6CC-FE50-4407-AE69-7B01282905F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A0A5F20-878F-4756-BE88-24F8B1A8ACF4}" type="datetimeFigureOut">
              <a:rPr lang="zh-TW" altLang="en-US" smtClean="0"/>
              <a:pPr/>
              <a:t>2018/9/16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65AB6CC-FE50-4407-AE69-7B01282905F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User\Desktop\2.mp4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User\Desktop\3.mp4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三忠</a:t>
            </a:r>
            <a:r>
              <a:rPr lang="en-US" altLang="zh-TW" sz="4000" dirty="0" smtClean="0"/>
              <a:t>:</a:t>
            </a:r>
            <a:r>
              <a:rPr lang="zh-TW" altLang="en-US" sz="4000" dirty="0" smtClean="0"/>
              <a:t>鄭宇恩</a:t>
            </a:r>
            <a:endParaRPr lang="zh-TW" altLang="en-US" sz="4000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 smtClean="0"/>
              <a:t>學烏克麗麗</a:t>
            </a:r>
            <a:endParaRPr lang="zh-TW" alt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dirty="0" smtClean="0"/>
              <a:t>    練  習   和  旋</a:t>
            </a:r>
            <a:endParaRPr lang="zh-TW" altLang="en-US" sz="72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00034" y="1928802"/>
            <a:ext cx="23391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+mj-ea"/>
                <a:ea typeface="+mj-ea"/>
              </a:rPr>
              <a:t>和旋難的地方就</a:t>
            </a:r>
            <a:endParaRPr lang="en-US" altLang="zh-TW" sz="2400" dirty="0" smtClean="0">
              <a:latin typeface="+mj-ea"/>
              <a:ea typeface="+mj-ea"/>
            </a:endParaRPr>
          </a:p>
          <a:p>
            <a:r>
              <a:rPr lang="zh-TW" altLang="en-US" sz="2400" dirty="0" smtClean="0">
                <a:latin typeface="+mj-ea"/>
                <a:ea typeface="+mj-ea"/>
              </a:rPr>
              <a:t>是壓弦的力道要</a:t>
            </a:r>
            <a:endParaRPr lang="en-US" altLang="zh-TW" sz="2400" dirty="0" smtClean="0">
              <a:latin typeface="+mj-ea"/>
              <a:ea typeface="+mj-ea"/>
            </a:endParaRPr>
          </a:p>
          <a:p>
            <a:r>
              <a:rPr lang="zh-TW" altLang="en-US" sz="2400" dirty="0" smtClean="0">
                <a:latin typeface="+mj-ea"/>
                <a:ea typeface="+mj-ea"/>
              </a:rPr>
              <a:t>壓的剛剛好，不</a:t>
            </a:r>
            <a:endParaRPr lang="en-US" altLang="zh-TW" sz="2400" dirty="0" smtClean="0">
              <a:latin typeface="+mj-ea"/>
              <a:ea typeface="+mj-ea"/>
            </a:endParaRPr>
          </a:p>
          <a:p>
            <a:r>
              <a:rPr lang="zh-TW" altLang="en-US" sz="2400" dirty="0" smtClean="0">
                <a:latin typeface="+mj-ea"/>
                <a:ea typeface="+mj-ea"/>
              </a:rPr>
              <a:t>然就會走音，所</a:t>
            </a:r>
            <a:endParaRPr lang="en-US" altLang="zh-TW" sz="2400" dirty="0" smtClean="0">
              <a:latin typeface="+mj-ea"/>
              <a:ea typeface="+mj-ea"/>
            </a:endParaRPr>
          </a:p>
          <a:p>
            <a:r>
              <a:rPr lang="zh-TW" altLang="en-US" sz="2400" dirty="0" smtClean="0">
                <a:latin typeface="+mj-ea"/>
                <a:ea typeface="+mj-ea"/>
              </a:rPr>
              <a:t>以要多多練習。</a:t>
            </a:r>
            <a:endParaRPr lang="en-US" altLang="zh-TW" sz="2400" dirty="0" smtClean="0">
              <a:latin typeface="+mj-ea"/>
              <a:ea typeface="+mj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857488" y="1285860"/>
            <a:ext cx="40927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dirty="0" smtClean="0">
                <a:latin typeface="+mj-ea"/>
                <a:ea typeface="+mj-ea"/>
              </a:rPr>
              <a:t>(</a:t>
            </a:r>
            <a:r>
              <a:rPr lang="zh-TW" altLang="en-US" sz="5400" dirty="0" smtClean="0">
                <a:latin typeface="+mj-ea"/>
                <a:ea typeface="+mj-ea"/>
              </a:rPr>
              <a:t>和飄向北方</a:t>
            </a:r>
            <a:r>
              <a:rPr lang="en-US" altLang="zh-TW" sz="5400" dirty="0" smtClean="0">
                <a:latin typeface="+mj-ea"/>
                <a:ea typeface="+mj-ea"/>
              </a:rPr>
              <a:t>)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dirty="0" smtClean="0"/>
              <a:t>       心得感想</a:t>
            </a:r>
            <a:endParaRPr lang="zh-TW" altLang="en-US" sz="72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785786" y="2071678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+mj-ea"/>
                <a:ea typeface="+mj-ea"/>
              </a:rPr>
              <a:t>雖然學烏克麗麗很困難，例如</a:t>
            </a:r>
            <a:r>
              <a:rPr lang="en-US" altLang="zh-TW" sz="2400" dirty="0" smtClean="0">
                <a:latin typeface="+mj-ea"/>
                <a:ea typeface="+mj-ea"/>
              </a:rPr>
              <a:t>:</a:t>
            </a:r>
            <a:r>
              <a:rPr lang="zh-TW" altLang="en-US" sz="2400" dirty="0" smtClean="0">
                <a:latin typeface="+mj-ea"/>
                <a:ea typeface="+mj-ea"/>
              </a:rPr>
              <a:t>彈飄向北方的時候要跟著音樂彈，可是和旋又不好彈，</a:t>
            </a:r>
            <a:r>
              <a:rPr lang="zh-TW" altLang="en-US" sz="2400" dirty="0" smtClean="0">
                <a:latin typeface="+mj-ea"/>
                <a:ea typeface="+mj-ea"/>
              </a:rPr>
              <a:t>經過大表姊</a:t>
            </a:r>
            <a:r>
              <a:rPr lang="zh-TW" altLang="en-US" sz="2400" dirty="0" smtClean="0">
                <a:latin typeface="+mj-ea"/>
                <a:ea typeface="+mj-ea"/>
              </a:rPr>
              <a:t>認真的教我，我終於學會了彈奏小星星和飄向北方。</a:t>
            </a:r>
            <a:endParaRPr lang="zh-TW" altLang="en-US" sz="24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857356" y="1714488"/>
            <a:ext cx="510909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zh-TW" altLang="en-US" sz="9600" dirty="0" smtClean="0">
                <a:latin typeface="+mj-ea"/>
                <a:ea typeface="+mj-ea"/>
              </a:rPr>
              <a:t>報告完畢</a:t>
            </a:r>
            <a:endParaRPr lang="en-US" altLang="zh-TW" sz="9600" dirty="0" smtClean="0">
              <a:latin typeface="+mj-ea"/>
              <a:ea typeface="+mj-ea"/>
            </a:endParaRPr>
          </a:p>
          <a:p>
            <a:pPr algn="just"/>
            <a:r>
              <a:rPr lang="zh-TW" altLang="en-US" sz="9600" dirty="0" smtClean="0">
                <a:latin typeface="+mj-ea"/>
                <a:ea typeface="+mj-ea"/>
              </a:rPr>
              <a:t>謝謝大家</a:t>
            </a:r>
            <a:endParaRPr lang="zh-TW" altLang="en-US" sz="96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dirty="0" smtClean="0"/>
              <a:t>            目  錄</a:t>
            </a:r>
            <a:endParaRPr lang="zh-TW" altLang="en-US" sz="72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928662" y="1285860"/>
            <a:ext cx="2286016" cy="1043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+mj-ea"/>
                <a:ea typeface="+mj-ea"/>
              </a:rPr>
              <a:t>大綱</a:t>
            </a:r>
            <a:endParaRPr lang="en-US" altLang="zh-TW" sz="2400" dirty="0" smtClean="0">
              <a:latin typeface="+mj-ea"/>
              <a:ea typeface="+mj-ea"/>
            </a:endParaRPr>
          </a:p>
          <a:p>
            <a:endParaRPr lang="en-US" altLang="zh-TW" sz="2400" dirty="0" smtClean="0">
              <a:latin typeface="+mj-ea"/>
              <a:ea typeface="+mj-ea"/>
            </a:endParaRPr>
          </a:p>
          <a:p>
            <a:r>
              <a:rPr lang="zh-TW" altLang="en-US" sz="2400" dirty="0" smtClean="0">
                <a:latin typeface="+mj-ea"/>
                <a:ea typeface="+mj-ea"/>
              </a:rPr>
              <a:t>介紹烏克麗麗</a:t>
            </a:r>
            <a:endParaRPr lang="en-US" altLang="zh-TW" sz="2400" dirty="0" smtClean="0">
              <a:latin typeface="+mj-ea"/>
              <a:ea typeface="+mj-ea"/>
            </a:endParaRPr>
          </a:p>
          <a:p>
            <a:endParaRPr lang="en-US" altLang="zh-TW" sz="2400" dirty="0">
              <a:latin typeface="+mj-ea"/>
              <a:ea typeface="+mj-ea"/>
            </a:endParaRPr>
          </a:p>
          <a:p>
            <a:r>
              <a:rPr lang="zh-TW" altLang="en-US" sz="2400" dirty="0" smtClean="0">
                <a:latin typeface="+mj-ea"/>
                <a:ea typeface="+mj-ea"/>
              </a:rPr>
              <a:t>動機</a:t>
            </a:r>
            <a:endParaRPr lang="en-US" altLang="zh-TW" sz="2400" dirty="0" smtClean="0">
              <a:latin typeface="+mj-ea"/>
              <a:ea typeface="+mj-ea"/>
            </a:endParaRPr>
          </a:p>
          <a:p>
            <a:endParaRPr lang="en-US" altLang="zh-TW" sz="2400" dirty="0" smtClean="0">
              <a:latin typeface="+mj-ea"/>
              <a:ea typeface="+mj-ea"/>
            </a:endParaRPr>
          </a:p>
          <a:p>
            <a:r>
              <a:rPr lang="zh-TW" altLang="en-US" sz="2400" dirty="0" smtClean="0">
                <a:latin typeface="+mj-ea"/>
                <a:ea typeface="+mj-ea"/>
              </a:rPr>
              <a:t>調音</a:t>
            </a:r>
            <a:endParaRPr lang="en-US" altLang="zh-TW" sz="2400" dirty="0" smtClean="0">
              <a:latin typeface="+mj-ea"/>
              <a:ea typeface="+mj-ea"/>
            </a:endParaRPr>
          </a:p>
          <a:p>
            <a:endParaRPr lang="en-US" altLang="zh-TW" sz="2400" dirty="0">
              <a:latin typeface="+mj-ea"/>
              <a:ea typeface="+mj-ea"/>
            </a:endParaRPr>
          </a:p>
          <a:p>
            <a:r>
              <a:rPr lang="zh-TW" altLang="en-US" sz="2400" dirty="0" smtClean="0">
                <a:latin typeface="+mj-ea"/>
                <a:ea typeface="+mj-ea"/>
              </a:rPr>
              <a:t>學習</a:t>
            </a:r>
            <a:endParaRPr lang="en-US" altLang="zh-TW" sz="2400" dirty="0" smtClean="0">
              <a:latin typeface="+mj-ea"/>
              <a:ea typeface="+mj-ea"/>
            </a:endParaRPr>
          </a:p>
          <a:p>
            <a:endParaRPr lang="en-US" altLang="zh-TW" sz="2400" dirty="0" smtClean="0">
              <a:latin typeface="+mj-ea"/>
              <a:ea typeface="+mj-ea"/>
            </a:endParaRPr>
          </a:p>
          <a:p>
            <a:r>
              <a:rPr lang="zh-TW" altLang="en-US" sz="2400" dirty="0" smtClean="0">
                <a:latin typeface="+mj-ea"/>
                <a:ea typeface="+mj-ea"/>
              </a:rPr>
              <a:t>失敗了</a:t>
            </a:r>
            <a:endParaRPr lang="en-US" altLang="zh-TW" sz="2400" dirty="0" smtClean="0">
              <a:latin typeface="+mj-ea"/>
              <a:ea typeface="+mj-ea"/>
            </a:endParaRPr>
          </a:p>
          <a:p>
            <a:endParaRPr lang="en-US" altLang="zh-TW" sz="2400" dirty="0">
              <a:latin typeface="+mj-ea"/>
              <a:ea typeface="+mj-ea"/>
            </a:endParaRPr>
          </a:p>
          <a:p>
            <a:endParaRPr lang="en-US" altLang="zh-TW" sz="2400" dirty="0">
              <a:latin typeface="+mj-ea"/>
              <a:ea typeface="+mj-ea"/>
            </a:endParaRPr>
          </a:p>
          <a:p>
            <a:endParaRPr lang="en-US" altLang="zh-TW" sz="2400" dirty="0" smtClean="0">
              <a:latin typeface="+mj-ea"/>
              <a:ea typeface="+mj-ea"/>
            </a:endParaRPr>
          </a:p>
          <a:p>
            <a:endParaRPr lang="en-US" altLang="zh-TW" sz="2400" dirty="0">
              <a:latin typeface="+mj-ea"/>
              <a:ea typeface="+mj-ea"/>
            </a:endParaRPr>
          </a:p>
          <a:p>
            <a:endParaRPr lang="en-US" altLang="zh-TW" sz="2400" dirty="0" smtClean="0">
              <a:latin typeface="+mj-ea"/>
              <a:ea typeface="+mj-ea"/>
            </a:endParaRPr>
          </a:p>
          <a:p>
            <a:endParaRPr lang="en-US" altLang="zh-TW" sz="2400" dirty="0">
              <a:latin typeface="+mj-ea"/>
              <a:ea typeface="+mj-ea"/>
            </a:endParaRPr>
          </a:p>
          <a:p>
            <a:endParaRPr lang="en-US" altLang="zh-TW" sz="2400" dirty="0" smtClean="0">
              <a:latin typeface="+mj-ea"/>
              <a:ea typeface="+mj-ea"/>
            </a:endParaRPr>
          </a:p>
          <a:p>
            <a:endParaRPr lang="en-US" altLang="zh-TW" sz="2400" dirty="0">
              <a:latin typeface="+mj-ea"/>
              <a:ea typeface="+mj-ea"/>
            </a:endParaRPr>
          </a:p>
          <a:p>
            <a:endParaRPr lang="en-US" altLang="zh-TW" sz="2400" dirty="0" smtClean="0">
              <a:latin typeface="+mj-ea"/>
              <a:ea typeface="+mj-ea"/>
            </a:endParaRPr>
          </a:p>
          <a:p>
            <a:endParaRPr lang="en-US" altLang="zh-TW" sz="2400" dirty="0">
              <a:latin typeface="+mj-ea"/>
              <a:ea typeface="+mj-ea"/>
            </a:endParaRPr>
          </a:p>
          <a:p>
            <a:endParaRPr lang="en-US" altLang="zh-TW" sz="2400" dirty="0" smtClean="0">
              <a:latin typeface="+mj-ea"/>
              <a:ea typeface="+mj-ea"/>
            </a:endParaRPr>
          </a:p>
          <a:p>
            <a:endParaRPr lang="en-US" altLang="zh-TW" sz="2400" dirty="0">
              <a:latin typeface="+mj-ea"/>
              <a:ea typeface="+mj-ea"/>
            </a:endParaRPr>
          </a:p>
          <a:p>
            <a:endParaRPr lang="en-US" altLang="zh-TW" sz="2400" dirty="0" smtClean="0">
              <a:latin typeface="+mj-ea"/>
              <a:ea typeface="+mj-ea"/>
            </a:endParaRPr>
          </a:p>
          <a:p>
            <a:endParaRPr lang="en-US" altLang="zh-TW" sz="2400" dirty="0">
              <a:latin typeface="+mj-ea"/>
              <a:ea typeface="+mj-ea"/>
            </a:endParaRPr>
          </a:p>
          <a:p>
            <a:endParaRPr lang="en-US" altLang="zh-TW" sz="2400" dirty="0" smtClean="0">
              <a:latin typeface="+mj-ea"/>
              <a:ea typeface="+mj-ea"/>
            </a:endParaRPr>
          </a:p>
          <a:p>
            <a:endParaRPr lang="en-US" altLang="zh-TW" sz="2400" dirty="0">
              <a:latin typeface="+mj-ea"/>
              <a:ea typeface="+mj-ea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786314" y="1214422"/>
            <a:ext cx="328614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+mj-ea"/>
                <a:ea typeface="+mj-ea"/>
              </a:rPr>
              <a:t>彈小星星</a:t>
            </a:r>
            <a:endParaRPr lang="en-US" altLang="zh-TW" sz="2400" dirty="0" smtClean="0">
              <a:latin typeface="+mj-ea"/>
              <a:ea typeface="+mj-ea"/>
            </a:endParaRPr>
          </a:p>
          <a:p>
            <a:endParaRPr lang="en-US" altLang="zh-TW" sz="2400" dirty="0" smtClean="0">
              <a:latin typeface="+mj-ea"/>
              <a:ea typeface="+mj-ea"/>
            </a:endParaRPr>
          </a:p>
          <a:p>
            <a:endParaRPr lang="en-US" altLang="zh-TW" sz="2400" dirty="0">
              <a:latin typeface="+mj-ea"/>
              <a:ea typeface="+mj-ea"/>
            </a:endParaRPr>
          </a:p>
          <a:p>
            <a:endParaRPr lang="en-US" altLang="zh-TW" sz="2400" dirty="0" smtClean="0">
              <a:latin typeface="+mj-ea"/>
              <a:ea typeface="+mj-ea"/>
            </a:endParaRPr>
          </a:p>
          <a:p>
            <a:r>
              <a:rPr lang="zh-TW" altLang="en-US" sz="2400" dirty="0" smtClean="0">
                <a:latin typeface="+mj-ea"/>
                <a:ea typeface="+mj-ea"/>
              </a:rPr>
              <a:t>練習和旋</a:t>
            </a:r>
            <a:endParaRPr lang="en-US" altLang="zh-TW" sz="2400" dirty="0" smtClean="0">
              <a:latin typeface="+mj-ea"/>
              <a:ea typeface="+mj-ea"/>
            </a:endParaRPr>
          </a:p>
          <a:p>
            <a:r>
              <a:rPr lang="zh-TW" altLang="en-US" sz="2400" dirty="0" smtClean="0">
                <a:latin typeface="+mj-ea"/>
                <a:ea typeface="+mj-ea"/>
              </a:rPr>
              <a:t>和</a:t>
            </a:r>
            <a:r>
              <a:rPr lang="zh-TW" altLang="en-US" sz="2400" dirty="0" smtClean="0">
                <a:latin typeface="+mj-ea"/>
                <a:ea typeface="+mj-ea"/>
              </a:rPr>
              <a:t>飄</a:t>
            </a:r>
            <a:r>
              <a:rPr lang="zh-TW" altLang="en-US" sz="2400" dirty="0" smtClean="0">
                <a:latin typeface="+mj-ea"/>
                <a:ea typeface="+mj-ea"/>
              </a:rPr>
              <a:t>向北方</a:t>
            </a:r>
            <a:endParaRPr lang="en-US" altLang="zh-TW" sz="2400" dirty="0" smtClean="0">
              <a:latin typeface="+mj-ea"/>
              <a:ea typeface="+mj-ea"/>
            </a:endParaRPr>
          </a:p>
          <a:p>
            <a:endParaRPr lang="en-US" altLang="zh-TW" sz="2400" dirty="0" smtClean="0">
              <a:latin typeface="+mj-ea"/>
              <a:ea typeface="+mj-ea"/>
            </a:endParaRPr>
          </a:p>
          <a:p>
            <a:endParaRPr lang="en-US" altLang="zh-TW" sz="2400" dirty="0" smtClean="0">
              <a:latin typeface="+mj-ea"/>
              <a:ea typeface="+mj-ea"/>
            </a:endParaRPr>
          </a:p>
          <a:p>
            <a:endParaRPr lang="en-US" altLang="zh-TW" sz="2400" dirty="0" smtClean="0">
              <a:latin typeface="+mj-ea"/>
              <a:ea typeface="+mj-ea"/>
            </a:endParaRPr>
          </a:p>
          <a:p>
            <a:r>
              <a:rPr lang="zh-TW" altLang="en-US" sz="2400" dirty="0" smtClean="0">
                <a:latin typeface="+mj-ea"/>
                <a:ea typeface="+mj-ea"/>
              </a:rPr>
              <a:t>心得感想</a:t>
            </a:r>
            <a:endParaRPr lang="en-US" altLang="zh-TW" sz="2400" dirty="0" smtClean="0">
              <a:latin typeface="+mj-ea"/>
              <a:ea typeface="+mj-ea"/>
            </a:endParaRPr>
          </a:p>
          <a:p>
            <a:endParaRPr lang="en-US" altLang="zh-TW" sz="2400" dirty="0" smtClean="0">
              <a:latin typeface="+mj-ea"/>
              <a:ea typeface="+mj-ea"/>
            </a:endParaRPr>
          </a:p>
          <a:p>
            <a:endParaRPr lang="en-US" altLang="zh-TW" sz="2400" dirty="0" smtClean="0">
              <a:latin typeface="+mj-ea"/>
              <a:ea typeface="+mj-ea"/>
            </a:endParaRPr>
          </a:p>
          <a:p>
            <a:endParaRPr lang="en-US" altLang="zh-TW" sz="2400" dirty="0" smtClean="0">
              <a:latin typeface="+mj-ea"/>
              <a:ea typeface="+mj-ea"/>
            </a:endParaRPr>
          </a:p>
          <a:p>
            <a:endParaRPr lang="en-US" altLang="zh-TW" sz="2400" dirty="0" smtClean="0">
              <a:latin typeface="+mj-ea"/>
              <a:ea typeface="+mj-ea"/>
            </a:endParaRPr>
          </a:p>
          <a:p>
            <a:endParaRPr lang="en-US" altLang="zh-TW" sz="2400" dirty="0">
              <a:latin typeface="+mj-ea"/>
              <a:ea typeface="+mj-ea"/>
            </a:endParaRPr>
          </a:p>
          <a:p>
            <a:endParaRPr lang="en-US" altLang="zh-TW" sz="2400" dirty="0" smtClean="0">
              <a:latin typeface="+mj-ea"/>
              <a:ea typeface="+mj-ea"/>
            </a:endParaRPr>
          </a:p>
          <a:p>
            <a:endParaRPr lang="en-US" altLang="zh-TW" sz="2400" dirty="0">
              <a:latin typeface="+mj-ea"/>
              <a:ea typeface="+mj-ea"/>
            </a:endParaRPr>
          </a:p>
          <a:p>
            <a:endParaRPr lang="en-US" altLang="zh-TW" sz="2400" dirty="0" smtClean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dirty="0" smtClean="0">
                <a:latin typeface="+mj-ea"/>
              </a:rPr>
              <a:t>            動  機</a:t>
            </a:r>
            <a:endParaRPr lang="zh-TW" altLang="en-US" sz="7200" dirty="0">
              <a:latin typeface="+mj-ea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3732" y="2214554"/>
            <a:ext cx="84946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+mj-ea"/>
                <a:ea typeface="+mj-ea"/>
              </a:rPr>
              <a:t>我生日的時候，舅舅送我一把烏克麗麗，</a:t>
            </a:r>
            <a:endParaRPr lang="en-US" altLang="zh-TW" sz="3600" dirty="0" smtClean="0">
              <a:latin typeface="+mj-ea"/>
              <a:ea typeface="+mj-ea"/>
            </a:endParaRPr>
          </a:p>
          <a:p>
            <a:pPr algn="ctr"/>
            <a:r>
              <a:rPr lang="zh-TW" altLang="en-US" sz="3600" dirty="0" smtClean="0">
                <a:latin typeface="+mj-ea"/>
                <a:ea typeface="+mj-ea"/>
              </a:rPr>
              <a:t>讓</a:t>
            </a:r>
            <a:r>
              <a:rPr lang="zh-TW" altLang="en-US" sz="3600" dirty="0" smtClean="0">
                <a:latin typeface="+mj-ea"/>
                <a:ea typeface="+mj-ea"/>
              </a:rPr>
              <a:t>我很想</a:t>
            </a:r>
            <a:r>
              <a:rPr lang="zh-TW" altLang="en-US" sz="3600" dirty="0" smtClean="0">
                <a:latin typeface="+mj-ea"/>
                <a:ea typeface="+mj-ea"/>
              </a:rPr>
              <a:t>學烏克</a:t>
            </a:r>
            <a:r>
              <a:rPr lang="zh-TW" altLang="en-US" sz="3600" dirty="0" smtClean="0">
                <a:latin typeface="+mj-ea"/>
                <a:ea typeface="+mj-ea"/>
              </a:rPr>
              <a:t>麗</a:t>
            </a:r>
            <a:r>
              <a:rPr lang="zh-TW" altLang="en-US" sz="3600" dirty="0" smtClean="0">
                <a:latin typeface="+mj-ea"/>
                <a:ea typeface="+mj-ea"/>
              </a:rPr>
              <a:t>麗，</a:t>
            </a:r>
            <a:r>
              <a:rPr lang="zh-TW" altLang="en-US" sz="3600" dirty="0" smtClean="0">
                <a:latin typeface="+mj-ea"/>
                <a:ea typeface="+mj-ea"/>
              </a:rPr>
              <a:t>所以</a:t>
            </a:r>
            <a:r>
              <a:rPr lang="zh-TW" altLang="en-US" sz="3600" dirty="0" smtClean="0">
                <a:latin typeface="+mj-ea"/>
                <a:ea typeface="+mj-ea"/>
              </a:rPr>
              <a:t>我</a:t>
            </a:r>
            <a:r>
              <a:rPr lang="zh-TW" altLang="en-US" sz="3600" dirty="0" smtClean="0">
                <a:latin typeface="+mj-ea"/>
                <a:ea typeface="+mj-ea"/>
              </a:rPr>
              <a:t>想要</a:t>
            </a:r>
            <a:endParaRPr lang="en-US" altLang="zh-TW" sz="3600" dirty="0" smtClean="0">
              <a:latin typeface="+mj-ea"/>
              <a:ea typeface="+mj-ea"/>
            </a:endParaRPr>
          </a:p>
          <a:p>
            <a:pPr algn="ctr"/>
            <a:r>
              <a:rPr lang="zh-TW" altLang="en-US" sz="3600" dirty="0" smtClean="0">
                <a:latin typeface="+mj-ea"/>
                <a:ea typeface="+mj-ea"/>
              </a:rPr>
              <a:t>來</a:t>
            </a:r>
            <a:r>
              <a:rPr lang="zh-TW" altLang="en-US" sz="3600" dirty="0" smtClean="0">
                <a:latin typeface="+mj-ea"/>
                <a:ea typeface="+mj-ea"/>
              </a:rPr>
              <a:t>完成我的夢想。</a:t>
            </a:r>
            <a:endParaRPr lang="en-US" altLang="zh-TW" sz="3600" dirty="0" smtClean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 descr="20180915_145424.jpg"/>
          <p:cNvPicPr>
            <a:picLocks noChangeAspect="1"/>
          </p:cNvPicPr>
          <p:nvPr/>
        </p:nvPicPr>
        <p:blipFill>
          <a:blip r:embed="rId2" cstate="print"/>
          <a:srcRect l="18518" t="4166" r="37037" b="16666"/>
          <a:stretch>
            <a:fillRect/>
          </a:stretch>
        </p:blipFill>
        <p:spPr>
          <a:xfrm>
            <a:off x="3214678" y="1214422"/>
            <a:ext cx="1714512" cy="5429288"/>
          </a:xfrm>
          <a:prstGeom prst="rect">
            <a:avLst/>
          </a:prstGeom>
          <a:effectLst>
            <a:outerShdw blurRad="381000" dist="50800" dir="5400000" algn="ctr" rotWithShape="0">
              <a:schemeClr val="bg1">
                <a:alpha val="66000"/>
              </a:scheme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772400" cy="1143000"/>
          </a:xfrm>
        </p:spPr>
        <p:txBody>
          <a:bodyPr>
            <a:noAutofit/>
          </a:bodyPr>
          <a:lstStyle/>
          <a:p>
            <a:r>
              <a:rPr lang="zh-TW" altLang="en-US" sz="7200" dirty="0" smtClean="0"/>
              <a:t>     介紹烏克麗麗 </a:t>
            </a:r>
            <a:endParaRPr lang="zh-TW" altLang="en-US" sz="72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4572000" y="1857364"/>
            <a:ext cx="1864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C00000"/>
                </a:solidFill>
                <a:latin typeface="+mj-ea"/>
                <a:ea typeface="+mj-ea"/>
              </a:rPr>
              <a:t>--------</a:t>
            </a:r>
            <a:r>
              <a:rPr lang="zh-TW" altLang="en-US" sz="2400" dirty="0" smtClean="0">
                <a:solidFill>
                  <a:srgbClr val="C00000"/>
                </a:solidFill>
                <a:latin typeface="+mj-ea"/>
                <a:ea typeface="+mj-ea"/>
              </a:rPr>
              <a:t>琴頭</a:t>
            </a:r>
            <a:endParaRPr lang="zh-TW" altLang="en-US" sz="24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285852" y="2714620"/>
            <a:ext cx="3062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srgbClr val="C00000"/>
                </a:solidFill>
                <a:latin typeface="+mj-ea"/>
                <a:ea typeface="+mj-ea"/>
              </a:rPr>
              <a:t>指板</a:t>
            </a:r>
            <a:r>
              <a:rPr lang="en-US" altLang="zh-TW" sz="2400" dirty="0" smtClean="0">
                <a:solidFill>
                  <a:srgbClr val="C00000"/>
                </a:solidFill>
                <a:latin typeface="+mj-ea"/>
                <a:ea typeface="+mj-ea"/>
              </a:rPr>
              <a:t>-----------------</a:t>
            </a:r>
            <a:endParaRPr lang="zh-TW" altLang="en-US" sz="24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285984" y="3643314"/>
            <a:ext cx="186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srgbClr val="C00000"/>
                </a:solidFill>
                <a:latin typeface="+mj-ea"/>
                <a:ea typeface="+mj-ea"/>
              </a:rPr>
              <a:t>琴格</a:t>
            </a:r>
            <a:r>
              <a:rPr lang="en-US" altLang="zh-TW" sz="2400" dirty="0" smtClean="0">
                <a:solidFill>
                  <a:srgbClr val="C00000"/>
                </a:solidFill>
                <a:latin typeface="+mj-ea"/>
                <a:ea typeface="+mj-ea"/>
              </a:rPr>
              <a:t>--------</a:t>
            </a:r>
            <a:endParaRPr lang="zh-TW" altLang="en-US" sz="24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857356" y="1500174"/>
            <a:ext cx="2263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srgbClr val="C00000"/>
                </a:solidFill>
                <a:latin typeface="+mj-ea"/>
                <a:ea typeface="+mj-ea"/>
              </a:rPr>
              <a:t>弦鈕</a:t>
            </a:r>
            <a:r>
              <a:rPr lang="en-US" altLang="zh-TW" sz="2400" dirty="0" smtClean="0">
                <a:solidFill>
                  <a:srgbClr val="C00000"/>
                </a:solidFill>
                <a:latin typeface="+mj-ea"/>
                <a:ea typeface="+mj-ea"/>
              </a:rPr>
              <a:t>-----------</a:t>
            </a:r>
            <a:endParaRPr lang="zh-TW" altLang="en-US" sz="24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500562" y="2428868"/>
            <a:ext cx="1906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C00000"/>
                </a:solidFill>
                <a:latin typeface="+mj-ea"/>
                <a:ea typeface="+mj-ea"/>
              </a:rPr>
              <a:t>------</a:t>
            </a:r>
            <a:r>
              <a:rPr lang="zh-TW" altLang="en-US" sz="2400" dirty="0" smtClean="0">
                <a:solidFill>
                  <a:srgbClr val="C00000"/>
                </a:solidFill>
                <a:latin typeface="+mj-ea"/>
                <a:ea typeface="+mj-ea"/>
              </a:rPr>
              <a:t>上弦枕</a:t>
            </a:r>
            <a:endParaRPr lang="zh-TW" altLang="en-US" sz="24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142976" y="4786322"/>
            <a:ext cx="2929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srgbClr val="C00000"/>
                </a:solidFill>
                <a:latin typeface="+mj-ea"/>
                <a:ea typeface="+mj-ea"/>
              </a:rPr>
              <a:t>響孔</a:t>
            </a:r>
            <a:r>
              <a:rPr lang="en-US" altLang="zh-TW" sz="2400" dirty="0" smtClean="0">
                <a:solidFill>
                  <a:srgbClr val="C00000"/>
                </a:solidFill>
                <a:latin typeface="+mj-ea"/>
                <a:ea typeface="+mj-ea"/>
              </a:rPr>
              <a:t>----------------</a:t>
            </a:r>
            <a:endParaRPr lang="zh-TW" altLang="en-US" sz="24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286248" y="4071942"/>
            <a:ext cx="186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C00000"/>
                </a:solidFill>
                <a:latin typeface="+mj-ea"/>
                <a:ea typeface="+mj-ea"/>
              </a:rPr>
              <a:t>--------</a:t>
            </a:r>
            <a:r>
              <a:rPr lang="zh-TW" altLang="en-US" sz="2400" dirty="0" smtClean="0">
                <a:solidFill>
                  <a:srgbClr val="C00000"/>
                </a:solidFill>
                <a:latin typeface="+mj-ea"/>
                <a:ea typeface="+mj-ea"/>
              </a:rPr>
              <a:t>琴頸</a:t>
            </a:r>
            <a:endParaRPr lang="zh-TW" altLang="en-US" sz="24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143108" y="5786454"/>
            <a:ext cx="177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srgbClr val="C00000"/>
                </a:solidFill>
                <a:latin typeface="+mj-ea"/>
                <a:ea typeface="+mj-ea"/>
              </a:rPr>
              <a:t>下枕弦</a:t>
            </a:r>
            <a:r>
              <a:rPr lang="en-US" altLang="zh-TW" sz="2400" dirty="0" smtClean="0">
                <a:solidFill>
                  <a:srgbClr val="C00000"/>
                </a:solidFill>
                <a:latin typeface="+mj-ea"/>
                <a:ea typeface="+mj-ea"/>
              </a:rPr>
              <a:t>-----</a:t>
            </a:r>
            <a:endParaRPr lang="zh-TW" altLang="en-US" sz="24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714876" y="5643578"/>
            <a:ext cx="186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C00000"/>
                </a:solidFill>
                <a:latin typeface="+mj-ea"/>
                <a:ea typeface="+mj-ea"/>
              </a:rPr>
              <a:t>--------</a:t>
            </a:r>
            <a:r>
              <a:rPr lang="zh-TW" altLang="en-US" sz="2400" dirty="0" smtClean="0">
                <a:solidFill>
                  <a:srgbClr val="C00000"/>
                </a:solidFill>
                <a:latin typeface="+mj-ea"/>
                <a:ea typeface="+mj-ea"/>
              </a:rPr>
              <a:t>琴身</a:t>
            </a:r>
            <a:endParaRPr lang="zh-TW" altLang="en-US" sz="24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000496" y="5929330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C00000"/>
                </a:solidFill>
                <a:latin typeface="+mj-ea"/>
                <a:ea typeface="+mj-ea"/>
              </a:rPr>
              <a:t>---------------------</a:t>
            </a:r>
            <a:r>
              <a:rPr lang="zh-TW" altLang="en-US" sz="2400" dirty="0" smtClean="0">
                <a:solidFill>
                  <a:srgbClr val="C00000"/>
                </a:solidFill>
                <a:latin typeface="+mj-ea"/>
                <a:ea typeface="+mj-ea"/>
              </a:rPr>
              <a:t>琴橋</a:t>
            </a:r>
            <a:endParaRPr lang="zh-TW" altLang="en-US" sz="24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7200" dirty="0" smtClean="0"/>
              <a:t/>
            </a:r>
            <a:br>
              <a:rPr lang="en-US" altLang="zh-TW" sz="7200" dirty="0" smtClean="0"/>
            </a:br>
            <a:r>
              <a:rPr lang="en-US" altLang="zh-TW" sz="7200" dirty="0" smtClean="0"/>
              <a:t/>
            </a:r>
            <a:br>
              <a:rPr lang="en-US" altLang="zh-TW" sz="7200" dirty="0" smtClean="0"/>
            </a:br>
            <a:r>
              <a:rPr lang="en-US" altLang="zh-TW" sz="7200" dirty="0" smtClean="0"/>
              <a:t/>
            </a:r>
            <a:br>
              <a:rPr lang="en-US" altLang="zh-TW" sz="7200" dirty="0" smtClean="0"/>
            </a:br>
            <a:r>
              <a:rPr lang="en-US" altLang="zh-TW" sz="7200" dirty="0" smtClean="0"/>
              <a:t/>
            </a:r>
            <a:br>
              <a:rPr lang="en-US" altLang="zh-TW" sz="7200" dirty="0" smtClean="0"/>
            </a:br>
            <a:r>
              <a:rPr lang="en-US" altLang="zh-TW" sz="7200" dirty="0" smtClean="0"/>
              <a:t/>
            </a:r>
            <a:br>
              <a:rPr lang="en-US" altLang="zh-TW" sz="7200" dirty="0" smtClean="0"/>
            </a:br>
            <a:r>
              <a:rPr lang="en-US" altLang="zh-TW" sz="7200" dirty="0" smtClean="0"/>
              <a:t/>
            </a:r>
            <a:br>
              <a:rPr lang="en-US" altLang="zh-TW" sz="7200" dirty="0" smtClean="0"/>
            </a:br>
            <a:r>
              <a:rPr lang="en-US" altLang="zh-TW" sz="7200" dirty="0" smtClean="0"/>
              <a:t/>
            </a:r>
            <a:br>
              <a:rPr lang="en-US" altLang="zh-TW" sz="7200" dirty="0" smtClean="0"/>
            </a:br>
            <a:r>
              <a:rPr lang="en-US" altLang="zh-TW" sz="7200" dirty="0" smtClean="0"/>
              <a:t/>
            </a:r>
            <a:br>
              <a:rPr lang="en-US" altLang="zh-TW" sz="7200" dirty="0" smtClean="0"/>
            </a:br>
            <a:r>
              <a:rPr lang="en-US" altLang="zh-TW" sz="7200" dirty="0" smtClean="0"/>
              <a:t/>
            </a:r>
            <a:br>
              <a:rPr lang="en-US" altLang="zh-TW" sz="7200" dirty="0" smtClean="0"/>
            </a:br>
            <a:r>
              <a:rPr lang="en-US" altLang="zh-TW" sz="7200" dirty="0" smtClean="0"/>
              <a:t/>
            </a:r>
            <a:br>
              <a:rPr lang="en-US" altLang="zh-TW" sz="7200" dirty="0" smtClean="0"/>
            </a:br>
            <a:r>
              <a:rPr lang="en-US" altLang="zh-TW" sz="7200" dirty="0" smtClean="0"/>
              <a:t/>
            </a:r>
            <a:br>
              <a:rPr lang="en-US" altLang="zh-TW" sz="7200" dirty="0" smtClean="0"/>
            </a:br>
            <a:r>
              <a:rPr lang="zh-TW" altLang="en-US" sz="7200" dirty="0" smtClean="0"/>
              <a:t>            調音 </a:t>
            </a:r>
            <a:endParaRPr lang="zh-TW" altLang="en-US" sz="72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6357950" y="2357430"/>
            <a:ext cx="2571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+mj-ea"/>
                <a:ea typeface="+mj-ea"/>
              </a:rPr>
              <a:t>要彈好烏克麗麗，就要把音調好，</a:t>
            </a:r>
            <a:endParaRPr lang="en-US" altLang="zh-TW" sz="2400" dirty="0" smtClean="0">
              <a:latin typeface="+mj-ea"/>
              <a:ea typeface="+mj-ea"/>
            </a:endParaRPr>
          </a:p>
          <a:p>
            <a:r>
              <a:rPr lang="zh-TW" altLang="en-US" sz="2400" dirty="0" smtClean="0">
                <a:latin typeface="+mj-ea"/>
                <a:ea typeface="+mj-ea"/>
              </a:rPr>
              <a:t>所以我們的第一步就是把音調好。</a:t>
            </a:r>
            <a:endParaRPr lang="en-US" altLang="zh-TW" sz="2400" dirty="0" smtClean="0">
              <a:latin typeface="+mj-ea"/>
              <a:ea typeface="+mj-ea"/>
            </a:endParaRPr>
          </a:p>
          <a:p>
            <a:endParaRPr lang="zh-TW" altLang="en-US" sz="2400" dirty="0">
              <a:latin typeface="+mj-ea"/>
              <a:ea typeface="+mj-ea"/>
            </a:endParaRPr>
          </a:p>
        </p:txBody>
      </p:sp>
      <p:pic>
        <p:nvPicPr>
          <p:cNvPr id="4" name="圖片 3" descr="20180822_0824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857364"/>
            <a:ext cx="2143127" cy="34290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143240" y="1571612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+mj-ea"/>
                <a:ea typeface="+mj-ea"/>
              </a:rPr>
              <a:t>下載調音軟體後就可以</a:t>
            </a:r>
            <a:endParaRPr lang="en-US" altLang="zh-TW" sz="2400" dirty="0" smtClean="0">
              <a:latin typeface="+mj-ea"/>
              <a:ea typeface="+mj-ea"/>
            </a:endParaRPr>
          </a:p>
          <a:p>
            <a:r>
              <a:rPr lang="zh-TW" altLang="en-US" sz="2400" dirty="0" smtClean="0">
                <a:latin typeface="+mj-ea"/>
                <a:ea typeface="+mj-ea"/>
              </a:rPr>
              <a:t>開始調音了。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143240" y="4643446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+mj-ea"/>
                <a:ea typeface="+mj-ea"/>
              </a:rPr>
              <a:t>也可以購買調音器</a:t>
            </a:r>
            <a:r>
              <a:rPr lang="zh-TW" altLang="en-US" sz="2400" dirty="0" smtClean="0">
                <a:latin typeface="+mj-ea"/>
              </a:rPr>
              <a:t>調音。</a:t>
            </a:r>
            <a:endParaRPr lang="zh-TW" altLang="en-US" sz="2400" dirty="0">
              <a:latin typeface="+mj-ea"/>
              <a:ea typeface="+mj-ea"/>
            </a:endParaRPr>
          </a:p>
        </p:txBody>
      </p:sp>
      <p:pic>
        <p:nvPicPr>
          <p:cNvPr id="8" name="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352800" y="2514600"/>
            <a:ext cx="2438400" cy="1828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dirty="0" smtClean="0"/>
              <a:t>            學習</a:t>
            </a:r>
            <a:endParaRPr lang="zh-TW" altLang="en-US" sz="72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6929454" y="2357430"/>
            <a:ext cx="16473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+mj-ea"/>
                <a:ea typeface="+mj-ea"/>
              </a:rPr>
              <a:t>因為大表姊有學過烏克麗麗，所以我就請她來教</a:t>
            </a:r>
            <a:r>
              <a:rPr lang="zh-TW" altLang="en-US" sz="2400" dirty="0" smtClean="0">
                <a:latin typeface="+mj-ea"/>
                <a:ea typeface="+mj-ea"/>
              </a:rPr>
              <a:t>我</a:t>
            </a:r>
            <a:r>
              <a:rPr lang="zh-TW" altLang="en-US" sz="2400" dirty="0" smtClean="0">
                <a:latin typeface="+mj-ea"/>
                <a:ea typeface="+mj-ea"/>
              </a:rPr>
              <a:t>烏</a:t>
            </a:r>
            <a:r>
              <a:rPr lang="zh-TW" altLang="en-US" sz="2400" dirty="0" smtClean="0">
                <a:latin typeface="+mj-ea"/>
                <a:ea typeface="+mj-ea"/>
              </a:rPr>
              <a:t>克麗</a:t>
            </a:r>
            <a:endParaRPr lang="en-US" altLang="zh-TW" sz="2400" dirty="0" smtClean="0">
              <a:latin typeface="+mj-ea"/>
              <a:ea typeface="+mj-ea"/>
            </a:endParaRPr>
          </a:p>
          <a:p>
            <a:r>
              <a:rPr lang="zh-TW" altLang="en-US" sz="2400" dirty="0" smtClean="0">
                <a:latin typeface="+mj-ea"/>
                <a:ea typeface="+mj-ea"/>
              </a:rPr>
              <a:t>麗</a:t>
            </a:r>
            <a:r>
              <a:rPr lang="zh-TW" altLang="en-US" sz="2400" dirty="0" smtClean="0">
                <a:latin typeface="+mj-ea"/>
                <a:ea typeface="+mj-ea"/>
              </a:rPr>
              <a:t>。</a:t>
            </a:r>
            <a:endParaRPr lang="en-US" altLang="zh-TW" sz="2400" dirty="0" smtClean="0">
              <a:latin typeface="+mj-ea"/>
              <a:ea typeface="+mj-ea"/>
            </a:endParaRPr>
          </a:p>
        </p:txBody>
      </p:sp>
      <p:pic>
        <p:nvPicPr>
          <p:cNvPr id="5" name="圖片 4" descr="20180827_1019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571612"/>
            <a:ext cx="2071702" cy="3683025"/>
          </a:xfrm>
          <a:prstGeom prst="rect">
            <a:avLst/>
          </a:prstGeom>
        </p:spPr>
      </p:pic>
      <p:pic>
        <p:nvPicPr>
          <p:cNvPr id="6" name="圖片 5" descr="15353514461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1643050"/>
            <a:ext cx="2097412" cy="3728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535445392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71480"/>
            <a:ext cx="3901440" cy="2194560"/>
          </a:xfrm>
          <a:prstGeom prst="rect">
            <a:avLst/>
          </a:prstGeom>
        </p:spPr>
      </p:pic>
      <p:pic>
        <p:nvPicPr>
          <p:cNvPr id="3" name="圖片 2" descr="15354543615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4000504"/>
            <a:ext cx="3357586" cy="219456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571472" y="2928934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 smtClean="0">
                <a:latin typeface="+mj-ea"/>
                <a:ea typeface="+mj-ea"/>
              </a:rPr>
              <a:t>練琴中</a:t>
            </a:r>
            <a:endParaRPr lang="zh-TW" altLang="en-US" sz="5400" dirty="0">
              <a:latin typeface="+mj-ea"/>
              <a:ea typeface="+mj-ea"/>
            </a:endParaRPr>
          </a:p>
        </p:txBody>
      </p:sp>
      <p:pic>
        <p:nvPicPr>
          <p:cNvPr id="5" name="圖片 4" descr="15358090449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099756" y="3543922"/>
            <a:ext cx="3801743" cy="242889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286512" y="428604"/>
            <a:ext cx="27146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+mj-ea"/>
                <a:ea typeface="+mj-ea"/>
              </a:rPr>
              <a:t>這次要挑戰的歌曲是</a:t>
            </a:r>
            <a:endParaRPr lang="en-US" altLang="zh-TW" sz="2400" dirty="0" smtClean="0">
              <a:latin typeface="+mj-ea"/>
              <a:ea typeface="+mj-ea"/>
            </a:endParaRPr>
          </a:p>
          <a:p>
            <a:r>
              <a:rPr lang="zh-TW" altLang="en-US" sz="2400" dirty="0" smtClean="0">
                <a:latin typeface="+mj-ea"/>
                <a:ea typeface="+mj-ea"/>
              </a:rPr>
              <a:t>小星星和飄向北方。</a:t>
            </a:r>
            <a:endParaRPr lang="en-US" altLang="zh-TW" sz="2400" dirty="0" smtClean="0">
              <a:latin typeface="+mj-ea"/>
              <a:ea typeface="+mj-ea"/>
            </a:endParaRPr>
          </a:p>
          <a:p>
            <a:r>
              <a:rPr lang="zh-TW" altLang="en-US" sz="2400" dirty="0" smtClean="0">
                <a:latin typeface="+mj-ea"/>
                <a:ea typeface="+mj-ea"/>
              </a:rPr>
              <a:t>為什麼要選這兩首歌</a:t>
            </a:r>
            <a:r>
              <a:rPr lang="en-US" altLang="zh-TW" sz="2400" dirty="0" smtClean="0">
                <a:latin typeface="+mj-ea"/>
                <a:ea typeface="+mj-ea"/>
              </a:rPr>
              <a:t>?</a:t>
            </a:r>
          </a:p>
          <a:p>
            <a:r>
              <a:rPr lang="zh-TW" altLang="en-US" sz="2400" dirty="0" smtClean="0">
                <a:latin typeface="+mj-ea"/>
                <a:ea typeface="+mj-ea"/>
              </a:rPr>
              <a:t>因為小星星比較簡單，</a:t>
            </a:r>
            <a:endParaRPr lang="en-US" altLang="zh-TW" sz="2400" dirty="0" smtClean="0">
              <a:latin typeface="+mj-ea"/>
              <a:ea typeface="+mj-ea"/>
            </a:endParaRPr>
          </a:p>
          <a:p>
            <a:r>
              <a:rPr lang="zh-TW" altLang="en-US" sz="2400" dirty="0" smtClean="0">
                <a:latin typeface="+mj-ea"/>
                <a:ea typeface="+mj-ea"/>
              </a:rPr>
              <a:t>而飄向北方是因為很喜歡這首歌。</a:t>
            </a:r>
            <a:endParaRPr lang="zh-TW" altLang="en-US" sz="2400" dirty="0"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dirty="0" smtClean="0"/>
              <a:t>          失敗了                  </a:t>
            </a:r>
            <a:endParaRPr lang="zh-TW" altLang="en-US" sz="72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214282" y="1643050"/>
            <a:ext cx="3071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+mj-ea"/>
                <a:ea typeface="+mj-ea"/>
              </a:rPr>
              <a:t>我因為彈的太用力了，所以把家裡的兩把烏克麗麗</a:t>
            </a:r>
            <a:endParaRPr lang="en-US" altLang="zh-TW" sz="2400" dirty="0" smtClean="0">
              <a:latin typeface="+mj-ea"/>
              <a:ea typeface="+mj-ea"/>
            </a:endParaRPr>
          </a:p>
          <a:p>
            <a:r>
              <a:rPr lang="zh-TW" altLang="en-US" sz="2400" dirty="0" smtClean="0">
                <a:latin typeface="+mj-ea"/>
                <a:ea typeface="+mj-ea"/>
              </a:rPr>
              <a:t>的弦彈壞</a:t>
            </a:r>
            <a:r>
              <a:rPr lang="zh-TW" altLang="en-US" sz="2400" dirty="0" smtClean="0">
                <a:latin typeface="+mj-ea"/>
                <a:ea typeface="+mj-ea"/>
              </a:rPr>
              <a:t>了，讓我很難過，所以</a:t>
            </a:r>
            <a:r>
              <a:rPr lang="zh-TW" altLang="en-US" sz="2400" dirty="0" smtClean="0">
                <a:latin typeface="+mj-ea"/>
                <a:ea typeface="+mj-ea"/>
              </a:rPr>
              <a:t>只好跟二表姐借。</a:t>
            </a:r>
            <a:endParaRPr lang="zh-TW" altLang="en-US" sz="2400" dirty="0">
              <a:latin typeface="+mj-ea"/>
              <a:ea typeface="+mj-ea"/>
            </a:endParaRPr>
          </a:p>
        </p:txBody>
      </p:sp>
      <p:pic>
        <p:nvPicPr>
          <p:cNvPr id="4" name="圖片 3" descr="20180916_080114.jpg"/>
          <p:cNvPicPr>
            <a:picLocks noChangeAspect="1"/>
          </p:cNvPicPr>
          <p:nvPr/>
        </p:nvPicPr>
        <p:blipFill>
          <a:blip r:embed="rId2" cstate="print"/>
          <a:srcRect l="34375" r="31250" b="1389"/>
          <a:stretch>
            <a:fillRect/>
          </a:stretch>
        </p:blipFill>
        <p:spPr>
          <a:xfrm rot="10800000">
            <a:off x="3357554" y="1357298"/>
            <a:ext cx="2346383" cy="3786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772400" cy="1143000"/>
          </a:xfrm>
        </p:spPr>
        <p:txBody>
          <a:bodyPr>
            <a:noAutofit/>
          </a:bodyPr>
          <a:lstStyle/>
          <a:p>
            <a:r>
              <a:rPr lang="zh-TW" altLang="en-US" sz="7200" dirty="0" smtClean="0"/>
              <a:t>          彈小星星</a:t>
            </a:r>
            <a:endParaRPr lang="zh-TW" altLang="en-US" sz="72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142976" y="2428868"/>
            <a:ext cx="1569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 smtClean="0">
                <a:latin typeface="+mj-ea"/>
                <a:ea typeface="+mj-ea"/>
              </a:rPr>
              <a:t>只要記得</a:t>
            </a:r>
            <a:r>
              <a:rPr lang="en-US" altLang="zh-TW" sz="2400" dirty="0" smtClean="0">
                <a:latin typeface="+mj-ea"/>
                <a:ea typeface="+mj-ea"/>
              </a:rPr>
              <a:t>Ra</a:t>
            </a:r>
            <a:r>
              <a:rPr lang="zh-TW" altLang="en-US" sz="2400" dirty="0" smtClean="0">
                <a:latin typeface="+mj-ea"/>
                <a:ea typeface="+mj-ea"/>
              </a:rPr>
              <a:t>和</a:t>
            </a:r>
            <a:r>
              <a:rPr lang="en-US" altLang="zh-TW" sz="2400" dirty="0" err="1" smtClean="0">
                <a:latin typeface="+mj-ea"/>
                <a:ea typeface="+mj-ea"/>
              </a:rPr>
              <a:t>Fa</a:t>
            </a:r>
            <a:r>
              <a:rPr lang="zh-TW" altLang="en-US" sz="2400" dirty="0" smtClean="0">
                <a:latin typeface="+mj-ea"/>
                <a:ea typeface="+mj-ea"/>
              </a:rPr>
              <a:t>的指法</a:t>
            </a:r>
            <a:r>
              <a:rPr lang="zh-TW" altLang="en-US" sz="2400" dirty="0" smtClean="0">
                <a:latin typeface="+mj-ea"/>
                <a:ea typeface="+mj-ea"/>
              </a:rPr>
              <a:t>，</a:t>
            </a:r>
            <a:endParaRPr lang="en-US" altLang="zh-TW" sz="2400" dirty="0" smtClean="0">
              <a:latin typeface="+mj-ea"/>
              <a:ea typeface="+mj-ea"/>
            </a:endParaRPr>
          </a:p>
          <a:p>
            <a:pPr algn="r"/>
            <a:r>
              <a:rPr lang="zh-TW" altLang="en-US" sz="2400" dirty="0" smtClean="0">
                <a:latin typeface="+mj-ea"/>
                <a:ea typeface="+mj-ea"/>
              </a:rPr>
              <a:t>小星星就會變得很簡單。</a:t>
            </a:r>
            <a:endParaRPr lang="zh-TW" altLang="en-US" sz="2400" dirty="0">
              <a:latin typeface="+mj-ea"/>
              <a:ea typeface="+mj-ea"/>
            </a:endParaRPr>
          </a:p>
        </p:txBody>
      </p:sp>
      <p:pic>
        <p:nvPicPr>
          <p:cNvPr id="8" name="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352800" y="2514600"/>
            <a:ext cx="24384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660</TotalTime>
  <Words>382</Words>
  <Application>Microsoft Office PowerPoint</Application>
  <PresentationFormat>如螢幕大小 (4:3)</PresentationFormat>
  <Paragraphs>93</Paragraphs>
  <Slides>12</Slides>
  <Notes>2</Notes>
  <HiddenSlides>0</HiddenSlides>
  <MMClips>2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公正</vt:lpstr>
      <vt:lpstr>學烏克麗麗</vt:lpstr>
      <vt:lpstr>            目  錄</vt:lpstr>
      <vt:lpstr>            動  機</vt:lpstr>
      <vt:lpstr>     介紹烏克麗麗 </vt:lpstr>
      <vt:lpstr>                       調音 </vt:lpstr>
      <vt:lpstr>            學習</vt:lpstr>
      <vt:lpstr>投影片 7</vt:lpstr>
      <vt:lpstr>          失敗了                  </vt:lpstr>
      <vt:lpstr>          彈小星星</vt:lpstr>
      <vt:lpstr>    練  習   和  旋</vt:lpstr>
      <vt:lpstr>       心得感想</vt:lpstr>
      <vt:lpstr>投影片 12</vt:lpstr>
    </vt:vector>
  </TitlesOfParts>
  <Company>C.M.T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學烏克麗麗</dc:title>
  <dc:creator>User</dc:creator>
  <cp:lastModifiedBy>User</cp:lastModifiedBy>
  <cp:revision>63</cp:revision>
  <dcterms:created xsi:type="dcterms:W3CDTF">2018-09-15T02:17:05Z</dcterms:created>
  <dcterms:modified xsi:type="dcterms:W3CDTF">2018-09-16T06:15:06Z</dcterms:modified>
</cp:coreProperties>
</file>