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8" r:id="rId14"/>
    <p:sldId id="262" r:id="rId15"/>
    <p:sldId id="263" r:id="rId16"/>
    <p:sldId id="264" r:id="rId17"/>
    <p:sldId id="284" r:id="rId18"/>
    <p:sldId id="283" r:id="rId19"/>
    <p:sldId id="281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8B388-D7F9-4BA5-A464-E4764AC269BA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971EC3-50B5-4746-ADC8-49A2E6E74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9144000" cy="4059883"/>
          </a:xfrm>
        </p:spPr>
        <p:txBody>
          <a:bodyPr>
            <a:noAutofit/>
          </a:bodyPr>
          <a:lstStyle/>
          <a:p>
            <a:pPr algn="ctr"/>
            <a:r>
              <a:rPr lang="en-US" altLang="zh-TW" sz="2800" dirty="0" err="1" smtClean="0">
                <a:solidFill>
                  <a:schemeClr val="bg1"/>
                </a:solidFill>
                <a:effectLst/>
              </a:rPr>
              <a:t>我的麥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ㄇㄞˋ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)哲(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ㄓㄜˊ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)倫(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ㄌㄨㄣˊ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</a:t>
            </a:r>
            <a:br>
              <a:rPr lang="en-US" altLang="zh-TW" sz="2800" dirty="0" smtClean="0">
                <a:solidFill>
                  <a:schemeClr val="bg1"/>
                </a:solidFill>
                <a:effectLst/>
              </a:rPr>
            </a:b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計(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ㄐㄧˋ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)畫(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ㄏㄨㄚˋ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</a:t>
            </a:r>
            <a:br>
              <a:rPr lang="en-US" altLang="zh-TW" sz="2800" dirty="0" smtClean="0">
                <a:solidFill>
                  <a:schemeClr val="bg1"/>
                </a:solidFill>
                <a:effectLst/>
              </a:rPr>
            </a:b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ffectLst/>
              </a:rPr>
            </a:br>
            <a:r>
              <a:rPr lang="en-US" altLang="zh-TW" sz="2800" dirty="0" err="1" smtClean="0">
                <a:solidFill>
                  <a:schemeClr val="bg1"/>
                </a:solidFill>
                <a:effectLst/>
              </a:rPr>
              <a:t>手工拼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ㄆㄧㄣ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)豆(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ㄉㄡˋ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)吊(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ㄉㄧㄠˋ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)飾(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ㄕˋ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)和</a:t>
            </a:r>
            <a:br>
              <a:rPr lang="en-US" altLang="zh-TW" sz="2800" dirty="0" smtClean="0">
                <a:solidFill>
                  <a:schemeClr val="bg1"/>
                </a:solidFill>
                <a:effectLst/>
              </a:rPr>
            </a:b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ffectLst/>
              </a:rPr>
            </a:br>
            <a:r>
              <a:rPr lang="en-US" altLang="zh-TW" sz="2800" dirty="0" err="1" smtClean="0">
                <a:solidFill>
                  <a:schemeClr val="bg1"/>
                </a:solidFill>
                <a:effectLst/>
              </a:rPr>
              <a:t>手工護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ㄏㄨˋ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)唇(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ㄔㄨㄣˊ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)膏(</a:t>
            </a:r>
            <a:r>
              <a:rPr lang="zh-CN" altLang="en-US" sz="2800" dirty="0" smtClean="0">
                <a:solidFill>
                  <a:schemeClr val="bg1"/>
                </a:solidFill>
                <a:effectLst/>
              </a:rPr>
              <a:t>ㄍㄠ</a:t>
            </a:r>
            <a:r>
              <a:rPr lang="en-US" altLang="zh-TW" sz="2800" dirty="0" smtClean="0">
                <a:solidFill>
                  <a:schemeClr val="bg1"/>
                </a:solidFill>
                <a:effectLst/>
              </a:rPr>
              <a:t>)</a:t>
            </a:r>
            <a:r>
              <a:rPr lang="zh-TW" altLang="zh-TW" sz="2800" dirty="0" smtClean="0">
                <a:solidFill>
                  <a:schemeClr val="bg1"/>
                </a:solidFill>
                <a:effectLst/>
              </a:rPr>
              <a:t/>
            </a:r>
            <a:br>
              <a:rPr lang="zh-TW" altLang="zh-TW" sz="2800" dirty="0" smtClean="0">
                <a:solidFill>
                  <a:schemeClr val="bg1"/>
                </a:solidFill>
                <a:effectLst/>
              </a:rPr>
            </a:br>
            <a:endParaRPr lang="zh-TW" altLang="en-US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95936" y="5105400"/>
            <a:ext cx="4542328" cy="17526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+mj-ea"/>
                <a:ea typeface="+mj-ea"/>
              </a:rPr>
              <a:t>二年仁班</a:t>
            </a:r>
            <a:r>
              <a:rPr lang="en-US" altLang="zh-TW" sz="4400" b="1" dirty="0" smtClean="0">
                <a:solidFill>
                  <a:srgbClr val="C00000"/>
                </a:solidFill>
                <a:latin typeface="+mj-ea"/>
                <a:ea typeface="+mj-ea"/>
              </a:rPr>
              <a:t>  </a:t>
            </a:r>
            <a:r>
              <a:rPr lang="zh-TW" altLang="en-US" sz="4400" b="1" dirty="0" smtClean="0">
                <a:solidFill>
                  <a:srgbClr val="C00000"/>
                </a:solidFill>
                <a:latin typeface="+mj-ea"/>
                <a:ea typeface="+mj-ea"/>
              </a:rPr>
              <a:t>林澤穎</a:t>
            </a:r>
            <a:endParaRPr lang="en-US" altLang="zh-TW" sz="4400" b="1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35844" name="Picture 4" descr="http://pic.pimg.tw/zoey0830/1421158488-3920871691.jpg?v=1421158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2411760" cy="241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err="1" smtClean="0">
                <a:solidFill>
                  <a:schemeClr val="tx1"/>
                </a:solidFill>
              </a:rPr>
              <a:t>薰衣草精油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ㄒㄩㄣ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)(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ㄧ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)(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ㄘㄠˇ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 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ㄐㄧㄥ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)(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ㄧㄡˊ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en-US" altLang="zh-TW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4CC</a:t>
            </a:r>
            <a:r>
              <a:rPr lang="zh-TW" altLang="zh-TW" sz="2800" b="1" dirty="0" smtClean="0">
                <a:solidFill>
                  <a:schemeClr val="tx1"/>
                </a:solidFill>
              </a:rPr>
              <a:t/>
            </a:r>
            <a:br>
              <a:rPr lang="zh-TW" altLang="zh-TW" sz="2800" b="1" dirty="0" smtClean="0">
                <a:solidFill>
                  <a:schemeClr val="tx1"/>
                </a:solidFill>
              </a:rPr>
            </a:b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30722" name="Picture 2" descr="https://lh3.googleusercontent.com/yax2OfYCTLz_GnZ5K8QMid_qmhYeurgYE3Nn1lrPdRKF7zsFehYJ4_vHNU-KhshePcVAak7h5G5QpdYGoU4woqzyKW34iYgCqb426EtCELLQquXeAz6cl7zAA8ELLzzA5M3yovfw-hzHb4mKZmIbUmD3fxu21FGMl8qr5og5U4PWzXGqd7aM0fNpSly6FI3WDu5IxPWgaLv4oFSOBaEb_3N-5qXjS5f1oMHmzltgbgXQp8DcIfoOSODV4RHG_isQeRvDMp3JidBTy4xL4R14Dvpzemvkc6hBbbMih9EgGYN13e1CgXdKY32crwR5HNn5Ti-yQ8QqpiWddbQlOKk48e9vUDwYf3BOr5U473qtsfRP-xZDTpZwVGCOBb_vV8pUyng5VBdhHuQypuF-0nf8CFaVRnfnAhnX0pfDgYVJaewYlugdNsE66rZaMY6TF8rqbboK0G-keM56MXuIXlBCHf0k39IDlyg4izc-qRtKyLJiaXedzQGuqz-nWMW8u9yEijPJoQ=w402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08401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219200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tx1"/>
                </a:solidFill>
              </a:rPr>
              <a:t>攪拌(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ㄐㄧㄠˇ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)(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ㄅㄢˋ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en-US" altLang="zh-TW" sz="2800" b="1" dirty="0" err="1" smtClean="0">
                <a:solidFill>
                  <a:schemeClr val="tx1"/>
                </a:solidFill>
              </a:rPr>
              <a:t>到融化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ㄖㄨㄥˊ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 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ㄏㄨㄚˋ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 </a:t>
            </a:r>
            <a:r>
              <a:rPr lang="en-US" altLang="zh-TW" sz="2800" b="1" dirty="0" err="1" smtClean="0">
                <a:solidFill>
                  <a:schemeClr val="tx1"/>
                </a:solidFill>
              </a:rPr>
              <a:t>放精油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ㄐㄧㄥ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 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ㄧㄡˊ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</a:rPr>
              <a:t/>
            </a:r>
            <a:br>
              <a:rPr lang="zh-TW" altLang="zh-TW" sz="2800" b="1" dirty="0" smtClean="0">
                <a:solidFill>
                  <a:schemeClr val="tx1"/>
                </a:solidFill>
              </a:rPr>
            </a:b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s://lh3.googleusercontent.com/PlIMustW8YxQoKp01IkHJQz_hMt2OC1n5ktJfY8qPoAnorii3L8LFlLx1sNoHl7_TNf7W5hXJXfkGscQ7Q9qnd1giUPIclYxYJaid8Lr1MQFlpQVvcb6fiE6P2zfoF7aeDx45WPeWuEafA1FeCQuc6789WZ-YtBMuFMfMP9LLT6F2TZl4mXJFTtALN0_hFOQffBPrhSowZcAcchTf1Oi2SUc7sWNhqfhqD6x0L-4-TaCDePaAuqhV-4Sg0ybR4lkl6wU2IECw8sEEncyzaX4dmxGmnhvzdyTI6R17HHOAx9sEtujaveduEr1gsir18BKs20oANI2OEAei0Lla8O6LNWM9EoDvqrF63jCgTsVMVBizCVNrS3MwVGWHvAUVtC0IHkVKpfrmJ7eol6QnXJs-2Mr01Pk6xE4OvaCtny15XKWLHnGOy6H3dW6BGcLY7hZMtvUg2RIfW9LfU59WlxTvhM-9mQMU7UbsMQ-ah4uu0Y6UmAb6n9vleqIYJRtRe8mM-aawg=w1270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800484" cy="4385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zh-TW" sz="2800" b="1" dirty="0" smtClean="0">
                <a:solidFill>
                  <a:schemeClr val="tx1"/>
                </a:solidFill>
              </a:rPr>
              <a:t>用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吸(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ㄒㄧ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)管(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ㄍㄨㄢˇ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 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放</a:t>
            </a:r>
            <a:r>
              <a:rPr lang="en-US" altLang="zh-TW" sz="2800" b="1" dirty="0" err="1" smtClean="0">
                <a:solidFill>
                  <a:schemeClr val="tx1"/>
                </a:solidFill>
              </a:rPr>
              <a:t>入管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ㄍㄨㄢˇ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)子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33794" name="Picture 2" descr="https://lh3.googleusercontent.com/w780lWOGRDR3QqTjeaIEsZ6KWswsOnVVrQupAIEklgtKDn2zie9AaB08KwI1JPiL_tOACAbSkTherAbWoqcV16q_BPSyceGHXhPqa0wuh4mI-qR3XfOyf0cOA7aGOjzEMRRKEPf0PDq-sa_y-G7JuF4jbnMVdY-GuE6M0qnYT-WaS_BJTYnvrNP2CQ1tlRumWKumcB9dosvU11xYDoTL1ODvwWDf6fPn5FZ5P4RgNLBxPf87YZmKbKXUcgmU3kc0ztqluTp83JxXyrHfSVbGgeoCDf0qxZwGroqX9qlpUNDaUtOeW9ke9OJJB9G0oabtKqdy-i_ZLA5U_c5qATpyrrfVMtLAuLwPvDshHFIo2Xwjq0oytefjRvwGqQQSzWT55ly9qa085r9lRRefmqxuixlQpHr9_ezqIENvz_DkMeDQBcmrcEGnqna916JkIxzR9f0yXBgqO93M9OlGLOWqqcdPc64MU5hkf5b6pRAww0F-qgFDAn2HDkQEhAejjM1IfZfSpA=w402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374170" cy="3240360"/>
          </a:xfrm>
          <a:prstGeom prst="rect">
            <a:avLst/>
          </a:prstGeom>
          <a:noFill/>
        </p:spPr>
      </p:pic>
      <p:pic>
        <p:nvPicPr>
          <p:cNvPr id="4" name="Picture 2" descr="https://lh3.googleusercontent.com/6KxYVOckNfWtjo01DF7ZiL1wzQQCNty1WqGRZZomhIZFdXdGW_mOAqPlWoE5umz_F9emhAojYu6q9eUBBviGqrCuU659E5vgIwKYuybAZAf2LKGXDGlEV77yLZ0JFKls-aw76G_W7zYfmzzd8MgD59WBLSpTGPT_xcA653-ExAjnEnqM7VA-RwiBd0JwEmnQL8J-a4Oloy5zEnvpr_c8DvW7aQRzzWkvWtVsRXmRQHz26cwvMCi92HmJaMjPYSVL1kPkGcG0tmGwTfctJ38PfSa4aeZJnQbcbhwSEANvgd5gZznG8XBb9oUL98-yIDos8brFgVEtUU6Srv6pmonJV_yilpJYDnA6-QAjxr9D4f_VKooGwwl8SrP6h1IzRDuPy7Zh5HDblzBPXgTDzzZUiD3Ih6Wzuiwy2k53hPqtHzscP127wmGkYYpRuRb64s0wZAN5cD3lzT2om9XLui0vK85fomMSik2hpJ5REn9rP231wrNeQo4GlXs3-9oRvciZbRy8tA=w1270-h714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43729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zh-TW" sz="2800" b="1" dirty="0" err="1" smtClean="0">
                <a:solidFill>
                  <a:schemeClr val="tx1"/>
                </a:solidFill>
              </a:rPr>
              <a:t>重複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ㄔㄨㄥˊ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 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ㄈㄨˋ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)做</a:t>
            </a:r>
            <a:r>
              <a:rPr lang="en-US" altLang="zh-TW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次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36866" name="Picture 2" descr="https://lh3.googleusercontent.com/0Df_l7IhqClq_HS26cxQM4ovQwdC5vLAE45pFkhPNJOAMBKfHaxTnse04PpJzF-iGRKwpjTvoowtTKiUCWklyaNGWuF1h2aNBAXJopmWYhD-nJDaG5uPg7QOjSC9WZzwNtGd_itWAnswZAQisYRF4IwFR9EvZu-LbYuvMuIyDjui5eNxizOdkHsl-y_EFUoJ_sj-tLq6NwekCWpC_BW_pbQZNZhEUlp-WPuyWUN0_IPTIqqEDvNMpvmDHKW_-LN54hpTSCm6MDdmho5ujqOxdM7w04XR7QgwWMM6wiiX9wI3-La0ShIur5DJpx1Ibc9UnimO-CDBKxRH7-EksqIhkwa7zOl69EX6PyGhi4T4uo8MYC6EpDz45m0PZbYAYsuWtBTLH1fA9U2DmfGndxlh2HTyXdu2qW80zNoyT8X-734g0DKwMIjNg_1UmGqb18RLbjGjDjfi_NyWuFCGbgKaDZrHD6H2lAHtk7BxLnUxh4QvL-xazvOs7etZcfZv009JypUzJQ=w1270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8145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05800" cy="1143000"/>
          </a:xfrm>
        </p:spPr>
        <p:txBody>
          <a:bodyPr>
            <a:noAutofit/>
          </a:bodyPr>
          <a:lstStyle/>
          <a:p>
            <a:r>
              <a:rPr lang="en-US" altLang="zh-TW" sz="3200" b="1" dirty="0" err="1" smtClean="0">
                <a:solidFill>
                  <a:schemeClr val="tx1"/>
                </a:solidFill>
              </a:rPr>
              <a:t>拿去夜市義賣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ㄋㄚˊ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 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ㄑㄩˋ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 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ㄧㄝˋ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 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ㄕˋ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 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ㄧˋ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 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ㄇㄞˋ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200" b="1" dirty="0" smtClean="0">
                <a:solidFill>
                  <a:schemeClr val="bg1"/>
                </a:solidFill>
              </a:rPr>
              <a:t/>
            </a:r>
            <a:br>
              <a:rPr lang="zh-TW" altLang="zh-TW" sz="3200" b="1" dirty="0" smtClean="0">
                <a:solidFill>
                  <a:schemeClr val="bg1"/>
                </a:solidFill>
              </a:rPr>
            </a:br>
            <a:endParaRPr lang="zh-TW" altLang="en-US" sz="3200" b="1" dirty="0">
              <a:solidFill>
                <a:schemeClr val="bg1"/>
              </a:solidFill>
            </a:endParaRPr>
          </a:p>
        </p:txBody>
      </p:sp>
      <p:pic>
        <p:nvPicPr>
          <p:cNvPr id="55298" name="Picture 2" descr="https://lh3.googleusercontent.com/cOhAVMavdVrC11srf3n7eA6WFdwqJLXmwiwMqex3CvM=w1270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4400490" cy="2473977"/>
          </a:xfrm>
          <a:prstGeom prst="rect">
            <a:avLst/>
          </a:prstGeom>
          <a:noFill/>
        </p:spPr>
      </p:pic>
      <p:pic>
        <p:nvPicPr>
          <p:cNvPr id="55300" name="Picture 4" descr="https://lh3.googleusercontent.com/V0Swd6GzyZw7dTpkkQ5KWDCVT7FPb6WKfCl0RDDSfzg=w1270-h714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098607" cy="2304256"/>
          </a:xfrm>
          <a:prstGeom prst="rect">
            <a:avLst/>
          </a:prstGeom>
          <a:noFill/>
        </p:spPr>
      </p:pic>
      <p:pic>
        <p:nvPicPr>
          <p:cNvPr id="7" name="圖片 6" descr="20150906_192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4726" y="2852936"/>
            <a:ext cx="472927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lh3.googleusercontent.com/RQ5G0Jlb6xZLsVlpS_5v8gdMnExOi2HPwJFZyJeftPg=w402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808312" cy="4987897"/>
          </a:xfrm>
          <a:prstGeom prst="rect">
            <a:avLst/>
          </a:prstGeom>
          <a:noFill/>
        </p:spPr>
      </p:pic>
      <p:pic>
        <p:nvPicPr>
          <p:cNvPr id="57348" name="Picture 4" descr="https://lh3.googleusercontent.com/-v6IRD1EN7PwkSBilfpNM1vFN7fRZF2xH6cmSazlIlQ=w1270-h714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72816"/>
            <a:ext cx="527659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8372" name="Picture 4" descr="https://lh3.googleusercontent.com/nHy1prfCFbyglc1WOscmw0cpsNnBxHTgJxnNKL49eR0=w1270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83" y="764704"/>
            <a:ext cx="8953217" cy="5033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196752"/>
          </a:xfrm>
        </p:spPr>
        <p:txBody>
          <a:bodyPr/>
          <a:lstStyle/>
          <a:p>
            <a:r>
              <a:rPr lang="zh-TW" altLang="en-US" dirty="0" smtClean="0"/>
              <a:t>成果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892480" cy="25922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b="1" dirty="0" smtClean="0"/>
              <a:t>義(</a:t>
            </a:r>
            <a:r>
              <a:rPr lang="zh-TW" altLang="en-US" sz="2400" b="1" dirty="0" smtClean="0"/>
              <a:t>ㄧ</a:t>
            </a:r>
            <a:r>
              <a:rPr lang="zh-CN" altLang="en-US" sz="2400" b="1" dirty="0" smtClean="0"/>
              <a:t>ˋ</a:t>
            </a:r>
            <a:r>
              <a:rPr lang="en-US" altLang="zh-TW" sz="2400" b="1" dirty="0" smtClean="0"/>
              <a:t>)賣(</a:t>
            </a:r>
            <a:r>
              <a:rPr lang="zh-CN" altLang="en-US" sz="2400" b="1" dirty="0" smtClean="0"/>
              <a:t>ㄇㄞˋ</a:t>
            </a:r>
            <a:r>
              <a:rPr lang="en-US" altLang="zh-TW" sz="2400" b="1" dirty="0" smtClean="0"/>
              <a:t>) 賺(</a:t>
            </a:r>
            <a:r>
              <a:rPr lang="zh-CN" altLang="en-US" sz="2400" b="1" dirty="0" smtClean="0"/>
              <a:t>ㄓㄨㄢˋ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了 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1250</a:t>
            </a:r>
            <a:r>
              <a:rPr lang="zh-TW" altLang="en-US" sz="2400" b="1" dirty="0" smtClean="0">
                <a:latin typeface="Times New Roman" pitchFamily="18" charset="0"/>
                <a:cs typeface="Times New Roman" pitchFamily="18" charset="0"/>
              </a:rPr>
              <a:t>元</a:t>
            </a:r>
            <a:endParaRPr lang="en-US" altLang="zh-TW" sz="2400" b="1" dirty="0" smtClean="0"/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/>
              <a:t>有時因為下雨   不能去</a:t>
            </a:r>
            <a:endParaRPr lang="en-US" altLang="zh-TW" sz="2400" b="1" dirty="0" smtClean="0"/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/>
              <a:t>媽媽用</a:t>
            </a:r>
            <a:r>
              <a:rPr lang="en-US" altLang="zh-TW" sz="2400" b="1" dirty="0" err="1" smtClean="0"/>
              <a:t>網路</a:t>
            </a:r>
            <a:r>
              <a:rPr lang="en-US" altLang="zh-TW" sz="2400" b="1" dirty="0" smtClean="0"/>
              <a:t> (</a:t>
            </a:r>
            <a:r>
              <a:rPr lang="zh-CN" altLang="en-US" sz="2400" b="1" dirty="0" smtClean="0"/>
              <a:t>ㄨㄤˇ</a:t>
            </a:r>
            <a:r>
              <a:rPr lang="en-US" altLang="zh-TW" sz="2400" b="1" dirty="0" smtClean="0"/>
              <a:t>) (</a:t>
            </a:r>
            <a:r>
              <a:rPr lang="zh-CN" altLang="en-US" sz="2400" b="1" dirty="0" smtClean="0"/>
              <a:t>ㄌㄨˋ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捐給麥當勞兒童之家</a:t>
            </a:r>
            <a:endParaRPr lang="en-US" altLang="zh-TW" sz="2400" b="1" dirty="0" smtClean="0"/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/>
              <a:t>我想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ㄒㄧㄤˇ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要將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ㄐ ㄧㄤ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剩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ㄕㄥˋ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下的在學校愛心 </a:t>
            </a:r>
            <a:r>
              <a:rPr lang="en-US" altLang="zh-TW" sz="2400" b="1" dirty="0" err="1" smtClean="0"/>
              <a:t>園遊會</a:t>
            </a:r>
            <a:r>
              <a:rPr lang="en-US" altLang="zh-TW" sz="2400" b="1" dirty="0" smtClean="0"/>
              <a:t> (</a:t>
            </a:r>
            <a:r>
              <a:rPr lang="zh-CN" altLang="en-US" sz="2400" b="1" dirty="0" smtClean="0"/>
              <a:t>ㄩㄢˊ</a:t>
            </a:r>
            <a:r>
              <a:rPr lang="en-US" altLang="zh-TW" sz="2400" b="1" dirty="0" smtClean="0"/>
              <a:t>) (</a:t>
            </a:r>
            <a:r>
              <a:rPr lang="zh-TW" altLang="en-US" sz="2400" b="1" dirty="0" smtClean="0"/>
              <a:t>ㄧ</a:t>
            </a:r>
            <a:r>
              <a:rPr lang="zh-CN" altLang="en-US" sz="2400" b="1" dirty="0" smtClean="0"/>
              <a:t>ㄡˊ</a:t>
            </a:r>
            <a:r>
              <a:rPr lang="en-US" altLang="zh-TW" sz="2400" b="1" dirty="0" smtClean="0"/>
              <a:t>) (</a:t>
            </a:r>
            <a:r>
              <a:rPr lang="zh-CN" altLang="en-US" sz="2400" b="1" dirty="0" smtClean="0"/>
              <a:t>ㄏㄨㄟˋ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時</a:t>
            </a:r>
            <a:r>
              <a:rPr lang="en-US" altLang="zh-TW" sz="2400" b="1" dirty="0" err="1" smtClean="0"/>
              <a:t>義賣</a:t>
            </a:r>
            <a:r>
              <a:rPr lang="en-US" altLang="zh-TW" sz="2400" b="1" dirty="0" smtClean="0"/>
              <a:t> (</a:t>
            </a:r>
            <a:r>
              <a:rPr lang="zh-TW" altLang="en-US" sz="2400" b="1" dirty="0" smtClean="0"/>
              <a:t>ㄧ</a:t>
            </a:r>
            <a:r>
              <a:rPr lang="zh-CN" altLang="en-US" sz="2400" b="1" dirty="0" smtClean="0"/>
              <a:t>ˋ</a:t>
            </a:r>
            <a:r>
              <a:rPr lang="en-US" altLang="zh-TW" sz="2400" b="1" dirty="0" smtClean="0"/>
              <a:t>) (</a:t>
            </a:r>
            <a:r>
              <a:rPr lang="zh-CN" altLang="en-US" sz="2400" b="1" dirty="0" smtClean="0"/>
              <a:t>ㄇㄞˋ</a:t>
            </a:r>
            <a:r>
              <a:rPr lang="en-US" altLang="zh-TW" sz="2400" b="1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6444208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心得</a:t>
            </a:r>
            <a:endParaRPr lang="zh-TW" altLang="en-US" sz="66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03104"/>
          </a:xfrm>
        </p:spPr>
        <p:txBody>
          <a:bodyPr/>
          <a:lstStyle/>
          <a:p>
            <a:r>
              <a:rPr lang="en-US" altLang="zh-TW" sz="2800" dirty="0" err="1" smtClean="0"/>
              <a:t>義賣</a:t>
            </a:r>
            <a:r>
              <a:rPr lang="en-US" altLang="zh-TW" sz="2800" dirty="0" smtClean="0"/>
              <a:t> (</a:t>
            </a:r>
            <a:r>
              <a:rPr lang="zh-TW" altLang="en-US" sz="2800" dirty="0" smtClean="0"/>
              <a:t>一</a:t>
            </a:r>
            <a:r>
              <a:rPr lang="zh-CN" altLang="en-US" sz="2800" dirty="0" smtClean="0"/>
              <a:t>ˋ</a:t>
            </a:r>
            <a:r>
              <a:rPr lang="en-US" altLang="zh-TW" sz="2800" dirty="0" smtClean="0"/>
              <a:t>) (</a:t>
            </a:r>
            <a:r>
              <a:rPr lang="zh-CN" altLang="en-US" sz="2800" dirty="0" smtClean="0"/>
              <a:t>ㄇㄞˋ</a:t>
            </a:r>
            <a:r>
              <a:rPr lang="en-US" altLang="zh-TW" sz="2800" dirty="0" smtClean="0"/>
              <a:t>)</a:t>
            </a:r>
            <a:r>
              <a:rPr lang="en-US" altLang="zh-TW" sz="2800" dirty="0" err="1" smtClean="0"/>
              <a:t>時很累</a:t>
            </a:r>
            <a:r>
              <a:rPr lang="en-US" altLang="zh-TW" sz="2800" dirty="0" smtClean="0"/>
              <a:t>(</a:t>
            </a:r>
            <a:r>
              <a:rPr lang="zh-CN" altLang="en-US" sz="2800" dirty="0" smtClean="0"/>
              <a:t>ㄌㄟˋ</a:t>
            </a:r>
            <a:r>
              <a:rPr lang="en-US" altLang="zh-TW" sz="2800" dirty="0" smtClean="0"/>
              <a:t>)</a:t>
            </a:r>
            <a:r>
              <a:rPr lang="en-US" altLang="zh-TW" sz="2800" dirty="0" err="1" smtClean="0"/>
              <a:t>也很</a:t>
            </a:r>
            <a:r>
              <a:rPr lang="en-US" altLang="zh-TW" sz="2800" dirty="0" smtClean="0"/>
              <a:t>(</a:t>
            </a:r>
            <a:r>
              <a:rPr lang="zh-CN" altLang="en-US" sz="2800" dirty="0" smtClean="0"/>
              <a:t>ㄏㄣˇ</a:t>
            </a:r>
            <a:r>
              <a:rPr lang="en-US" altLang="zh-TW" sz="2800" dirty="0" smtClean="0"/>
              <a:t>)</a:t>
            </a:r>
            <a:r>
              <a:rPr lang="en-US" altLang="zh-TW" sz="2800" dirty="0" err="1" smtClean="0"/>
              <a:t>辛苦</a:t>
            </a:r>
            <a:r>
              <a:rPr lang="en-US" altLang="zh-TW" sz="2800" dirty="0" smtClean="0"/>
              <a:t> (</a:t>
            </a:r>
            <a:r>
              <a:rPr lang="zh-CN" altLang="en-US" sz="2800" dirty="0" smtClean="0"/>
              <a:t>ㄒ</a:t>
            </a:r>
            <a:r>
              <a:rPr lang="zh-TW" altLang="en-US" sz="2800" dirty="0" smtClean="0"/>
              <a:t>一</a:t>
            </a:r>
            <a:r>
              <a:rPr lang="zh-CN" altLang="en-US" sz="2800" dirty="0" smtClean="0"/>
              <a:t>ㄣ</a:t>
            </a:r>
            <a:r>
              <a:rPr lang="en-US" altLang="zh-TW" sz="2800" dirty="0" smtClean="0"/>
              <a:t>) (</a:t>
            </a:r>
            <a:r>
              <a:rPr lang="zh-CN" altLang="en-US" sz="2800" dirty="0" smtClean="0"/>
              <a:t>ㄎㄨˇ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，</a:t>
            </a:r>
            <a:r>
              <a:rPr lang="en-US" altLang="zh-TW" sz="2800" dirty="0" err="1" smtClean="0"/>
              <a:t>可是</a:t>
            </a:r>
            <a:r>
              <a:rPr lang="zh-TW" altLang="en-US" sz="2800" dirty="0" smtClean="0"/>
              <a:t>我</a:t>
            </a:r>
            <a:r>
              <a:rPr lang="en-US" altLang="zh-TW" sz="2800" dirty="0" smtClean="0"/>
              <a:t>還(</a:t>
            </a:r>
            <a:r>
              <a:rPr lang="zh-CN" altLang="en-US" sz="2800" dirty="0" smtClean="0"/>
              <a:t>ㄏㄞˊ</a:t>
            </a:r>
            <a:r>
              <a:rPr lang="en-US" altLang="zh-TW" sz="2800" dirty="0" smtClean="0"/>
              <a:t>)</a:t>
            </a:r>
            <a:r>
              <a:rPr lang="en-US" altLang="zh-TW" sz="2800" dirty="0" err="1" smtClean="0"/>
              <a:t>是完成</a:t>
            </a:r>
            <a:r>
              <a:rPr lang="en-US" altLang="zh-TW" sz="2800" dirty="0" smtClean="0"/>
              <a:t> (</a:t>
            </a:r>
            <a:r>
              <a:rPr lang="zh-CN" altLang="en-US" sz="2800" dirty="0" smtClean="0"/>
              <a:t>ㄨㄢˊ</a:t>
            </a:r>
            <a:r>
              <a:rPr lang="en-US" altLang="zh-TW" sz="2800" dirty="0" smtClean="0"/>
              <a:t>) (</a:t>
            </a:r>
            <a:r>
              <a:rPr lang="zh-CN" altLang="en-US" sz="2800" dirty="0" smtClean="0"/>
              <a:t>ㄔㄥˊ</a:t>
            </a:r>
            <a:r>
              <a:rPr lang="en-US" altLang="zh-TW" sz="2800" dirty="0" smtClean="0"/>
              <a:t>)</a:t>
            </a:r>
            <a:r>
              <a:rPr lang="en-US" altLang="zh-TW" sz="2800" dirty="0" err="1" smtClean="0"/>
              <a:t>了義賣</a:t>
            </a:r>
            <a:r>
              <a:rPr lang="en-US" altLang="zh-TW" sz="2800" dirty="0" smtClean="0"/>
              <a:t> (</a:t>
            </a:r>
            <a:r>
              <a:rPr lang="zh-TW" altLang="en-US" sz="2800" dirty="0" smtClean="0"/>
              <a:t>一</a:t>
            </a:r>
            <a:r>
              <a:rPr lang="zh-CN" altLang="en-US" sz="2800" dirty="0" smtClean="0"/>
              <a:t>ˋ</a:t>
            </a:r>
            <a:r>
              <a:rPr lang="en-US" altLang="zh-TW" sz="2800" dirty="0" smtClean="0"/>
              <a:t>) (</a:t>
            </a:r>
            <a:r>
              <a:rPr lang="zh-CN" altLang="en-US" sz="2800" dirty="0" smtClean="0"/>
              <a:t>ㄇㄞˋ</a:t>
            </a:r>
            <a:r>
              <a:rPr lang="en-US" altLang="zh-TW" sz="2800" dirty="0" smtClean="0"/>
              <a:t>)</a:t>
            </a:r>
            <a:endParaRPr lang="zh-TW" altLang="zh-TW" sz="2800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851648" cy="1828800"/>
          </a:xfrm>
        </p:spPr>
        <p:txBody>
          <a:bodyPr/>
          <a:lstStyle/>
          <a:p>
            <a:pPr algn="ctr"/>
            <a:r>
              <a:rPr lang="zh-TW" altLang="en-US" sz="8000" dirty="0" smtClean="0">
                <a:solidFill>
                  <a:schemeClr val="bg1"/>
                </a:solidFill>
              </a:rPr>
              <a:t>謝謝大家</a:t>
            </a:r>
            <a:endParaRPr lang="zh-TW" altLang="en-US" sz="8000" dirty="0">
              <a:solidFill>
                <a:schemeClr val="bg1"/>
              </a:solidFill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/>
              <a:t>報(</a:t>
            </a:r>
            <a:r>
              <a:rPr lang="zh-CN" altLang="en-US" sz="3600" dirty="0" smtClean="0"/>
              <a:t>ㄅㄠˋ</a:t>
            </a:r>
            <a:r>
              <a:rPr lang="en-US" altLang="zh-TW" sz="3600" dirty="0" smtClean="0"/>
              <a:t>)告(</a:t>
            </a:r>
            <a:r>
              <a:rPr lang="zh-CN" altLang="en-US" sz="3600" dirty="0" smtClean="0"/>
              <a:t>ㄍㄠˋ</a:t>
            </a:r>
            <a:r>
              <a:rPr lang="en-US" altLang="zh-TW" sz="3600" dirty="0" smtClean="0"/>
              <a:t>)</a:t>
            </a:r>
          </a:p>
          <a:p>
            <a:pPr algn="ctr"/>
            <a:r>
              <a:rPr lang="en-US" altLang="zh-TW" sz="3600" dirty="0" smtClean="0"/>
              <a:t>完(</a:t>
            </a:r>
            <a:r>
              <a:rPr lang="zh-CN" altLang="en-US" sz="3600" dirty="0" smtClean="0"/>
              <a:t>ㄨㄢˊ</a:t>
            </a:r>
            <a:r>
              <a:rPr lang="en-US" altLang="zh-TW" sz="3600" dirty="0" smtClean="0"/>
              <a:t>)畢(</a:t>
            </a:r>
            <a:r>
              <a:rPr lang="zh-CN" altLang="en-US" sz="3600" dirty="0" smtClean="0"/>
              <a:t>ㄅ</a:t>
            </a:r>
            <a:r>
              <a:rPr lang="zh-TW" altLang="en-US" sz="3600" dirty="0" smtClean="0"/>
              <a:t>一</a:t>
            </a:r>
            <a:r>
              <a:rPr lang="zh-CN" altLang="en-US" sz="3600" dirty="0" smtClean="0"/>
              <a:t>ˋ</a:t>
            </a:r>
            <a:r>
              <a:rPr lang="en-US" altLang="zh-TW" sz="3600" dirty="0" smtClean="0"/>
              <a:t>)</a:t>
            </a:r>
            <a:endParaRPr lang="zh-TW" altLang="zh-TW" sz="3600" dirty="0" smtClean="0"/>
          </a:p>
          <a:p>
            <a:endParaRPr lang="zh-TW" altLang="en-US" dirty="0"/>
          </a:p>
        </p:txBody>
      </p:sp>
      <p:pic>
        <p:nvPicPr>
          <p:cNvPr id="15362" name="Picture 2" descr="相關圖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89040"/>
            <a:ext cx="2736304" cy="263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為什麼要做拼豆和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護(</a:t>
            </a:r>
            <a:r>
              <a:rPr lang="zh-CN" altLang="en-US" sz="3600" dirty="0" smtClean="0">
                <a:solidFill>
                  <a:schemeClr val="tx1"/>
                </a:solidFill>
              </a:rPr>
              <a:t>ㄏㄨˋ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)唇(</a:t>
            </a:r>
            <a:r>
              <a:rPr lang="zh-CN" altLang="en-US" sz="3600" dirty="0" smtClean="0">
                <a:solidFill>
                  <a:schemeClr val="tx1"/>
                </a:solidFill>
              </a:rPr>
              <a:t>ㄔㄨㄣˊ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)膏(</a:t>
            </a:r>
            <a:r>
              <a:rPr lang="zh-CN" altLang="en-US" sz="3600" dirty="0" smtClean="0">
                <a:solidFill>
                  <a:schemeClr val="tx1"/>
                </a:solidFill>
              </a:rPr>
              <a:t>ㄍㄠ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en-US" altLang="zh-TW" sz="3600" dirty="0" smtClean="0">
                <a:solidFill>
                  <a:schemeClr val="tx1"/>
                </a:solidFill>
              </a:rPr>
              <a:t>?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93520"/>
          </a:xfrm>
        </p:spPr>
        <p:txBody>
          <a:bodyPr>
            <a:normAutofit fontScale="92500"/>
          </a:bodyPr>
          <a:lstStyle/>
          <a:p>
            <a:r>
              <a:rPr lang="zh-TW" altLang="en-US" sz="3500" b="1" dirty="0" smtClean="0"/>
              <a:t>因為要拿去</a:t>
            </a:r>
            <a:r>
              <a:rPr lang="en-US" altLang="zh-TW" sz="3500" b="1" dirty="0" smtClean="0"/>
              <a:t>義(</a:t>
            </a:r>
            <a:r>
              <a:rPr lang="zh-TW" altLang="en-US" sz="3500" b="1" dirty="0" smtClean="0"/>
              <a:t>一</a:t>
            </a:r>
            <a:r>
              <a:rPr lang="zh-CN" altLang="en-US" sz="3500" b="1" dirty="0" smtClean="0"/>
              <a:t>ˋ</a:t>
            </a:r>
            <a:r>
              <a:rPr lang="en-US" altLang="zh-TW" sz="3500" b="1" dirty="0" smtClean="0"/>
              <a:t>)賣(</a:t>
            </a:r>
            <a:r>
              <a:rPr lang="zh-CN" altLang="en-US" sz="3500" b="1" dirty="0" smtClean="0"/>
              <a:t>ㄇㄞˋ</a:t>
            </a:r>
            <a:r>
              <a:rPr lang="en-US" altLang="zh-TW" sz="3500" b="1" dirty="0" smtClean="0"/>
              <a:t>) </a:t>
            </a:r>
            <a:r>
              <a:rPr lang="zh-TW" altLang="en-US" sz="3500" b="1" dirty="0" smtClean="0"/>
              <a:t>，將義賣的</a:t>
            </a:r>
            <a:r>
              <a:rPr lang="en-US" altLang="zh-TW" sz="3500" b="1" dirty="0" smtClean="0"/>
              <a:t>錢(</a:t>
            </a:r>
            <a:r>
              <a:rPr lang="zh-CN" altLang="en-US" sz="3500" b="1" dirty="0" smtClean="0"/>
              <a:t>ㄑ</a:t>
            </a:r>
            <a:r>
              <a:rPr lang="zh-TW" altLang="en-US" sz="3500" b="1" dirty="0" smtClean="0"/>
              <a:t>一</a:t>
            </a:r>
            <a:r>
              <a:rPr lang="zh-CN" altLang="en-US" sz="3500" b="1" dirty="0" smtClean="0"/>
              <a:t>ㄢˊ</a:t>
            </a:r>
            <a:r>
              <a:rPr lang="en-US" altLang="zh-TW" sz="3500" b="1" dirty="0" smtClean="0"/>
              <a:t>)</a:t>
            </a:r>
            <a:r>
              <a:rPr lang="zh-TW" altLang="en-US" sz="3500" b="1" dirty="0" smtClean="0"/>
              <a:t>全部捐給麥當勞叔叔兒童之家</a:t>
            </a:r>
            <a:endParaRPr lang="en-US" altLang="zh-TW" sz="3500" b="1" dirty="0" smtClean="0"/>
          </a:p>
          <a:p>
            <a:endParaRPr lang="zh-TW" altLang="en-US" sz="4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56992"/>
            <a:ext cx="6172728" cy="331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</a:rPr>
              <a:t>拼(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ㄆ</a:t>
            </a:r>
            <a:r>
              <a:rPr lang="zh-TW" altLang="en-US" sz="3200" b="1" dirty="0" smtClean="0"/>
              <a:t>ㄧ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ㄣ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)豆(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ㄉㄡˋ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)材(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ㄘㄞˊ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)料(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ㄌ</a:t>
            </a:r>
            <a:r>
              <a:rPr lang="zh-TW" altLang="en-US" sz="3200" b="1" dirty="0" smtClean="0"/>
              <a:t>ㄧ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ㄠˋ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b="1" dirty="0" smtClean="0"/>
              <a:t>拼(</a:t>
            </a:r>
            <a:r>
              <a:rPr lang="zh-CN" altLang="en-US" b="1" dirty="0" smtClean="0"/>
              <a:t>ㄆ</a:t>
            </a:r>
            <a:r>
              <a:rPr lang="zh-TW" altLang="en-US" sz="2400" b="1" dirty="0" smtClean="0"/>
              <a:t>ㄧ</a:t>
            </a:r>
            <a:r>
              <a:rPr lang="zh-CN" altLang="en-US" b="1" dirty="0" smtClean="0"/>
              <a:t>ㄣ</a:t>
            </a:r>
            <a:r>
              <a:rPr lang="en-US" altLang="zh-TW" b="1" dirty="0" smtClean="0"/>
              <a:t>)豆(</a:t>
            </a:r>
            <a:r>
              <a:rPr lang="zh-CN" altLang="en-US" b="1" dirty="0" smtClean="0"/>
              <a:t>ㄉㄡˋ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 </a:t>
            </a:r>
          </a:p>
          <a:p>
            <a:pPr lvl="0"/>
            <a:r>
              <a:rPr lang="en-US" altLang="zh-TW" b="1" dirty="0" smtClean="0"/>
              <a:t>拼(</a:t>
            </a:r>
            <a:r>
              <a:rPr lang="zh-CN" altLang="en-US" b="1" dirty="0" smtClean="0"/>
              <a:t>ㄆ</a:t>
            </a:r>
            <a:r>
              <a:rPr lang="zh-TW" altLang="en-US" sz="2400" b="1" dirty="0" smtClean="0"/>
              <a:t>ㄧ</a:t>
            </a:r>
            <a:r>
              <a:rPr lang="zh-CN" altLang="en-US" b="1" dirty="0" smtClean="0"/>
              <a:t>ㄣ</a:t>
            </a:r>
            <a:r>
              <a:rPr lang="en-US" altLang="zh-TW" b="1" dirty="0" smtClean="0"/>
              <a:t>)豆(</a:t>
            </a:r>
            <a:r>
              <a:rPr lang="zh-CN" altLang="en-US" b="1" dirty="0" smtClean="0"/>
              <a:t>ㄉㄡˋ</a:t>
            </a:r>
            <a:r>
              <a:rPr lang="en-US" altLang="zh-TW" b="1" dirty="0" smtClean="0"/>
              <a:t>)板(</a:t>
            </a:r>
            <a:r>
              <a:rPr lang="zh-CN" altLang="en-US" b="1" dirty="0" smtClean="0"/>
              <a:t>ㄅㄢˇ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 </a:t>
            </a:r>
          </a:p>
          <a:p>
            <a:pPr lvl="0"/>
            <a:r>
              <a:rPr lang="en-US" altLang="zh-TW" b="1" dirty="0" smtClean="0"/>
              <a:t>夾(</a:t>
            </a:r>
            <a:r>
              <a:rPr lang="zh-CN" altLang="en-US" b="1" dirty="0" smtClean="0"/>
              <a:t>ㄐ</a:t>
            </a:r>
            <a:r>
              <a:rPr lang="zh-TW" altLang="en-US" sz="2400" b="1" dirty="0" smtClean="0"/>
              <a:t>ㄧ</a:t>
            </a:r>
            <a:r>
              <a:rPr lang="zh-CN" altLang="en-US" b="1" dirty="0" smtClean="0"/>
              <a:t>ㄚˊ</a:t>
            </a:r>
            <a:r>
              <a:rPr lang="en-US" altLang="zh-TW" b="1" dirty="0" smtClean="0"/>
              <a:t>)子</a:t>
            </a:r>
            <a:endParaRPr lang="zh-TW" altLang="zh-TW" b="1" dirty="0" smtClean="0"/>
          </a:p>
          <a:p>
            <a:pPr lvl="0"/>
            <a:r>
              <a:rPr lang="en-US" altLang="zh-TW" b="1" dirty="0" smtClean="0"/>
              <a:t>燙(</a:t>
            </a:r>
            <a:r>
              <a:rPr lang="zh-CN" altLang="en-US" b="1" dirty="0" smtClean="0"/>
              <a:t>ㄊㄤˋ</a:t>
            </a:r>
            <a:r>
              <a:rPr lang="en-US" altLang="zh-TW" b="1" dirty="0" smtClean="0"/>
              <a:t>)紙(</a:t>
            </a:r>
            <a:r>
              <a:rPr lang="zh-CN" altLang="en-US" b="1" dirty="0" smtClean="0"/>
              <a:t>ㄓˇ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 </a:t>
            </a:r>
          </a:p>
          <a:p>
            <a:pPr lvl="0"/>
            <a:r>
              <a:rPr lang="en-US" altLang="zh-TW" b="1" dirty="0" smtClean="0"/>
              <a:t>熨(</a:t>
            </a:r>
            <a:r>
              <a:rPr lang="zh-CN" altLang="en-US" b="1" dirty="0" smtClean="0"/>
              <a:t>ㄩㄣˋ</a:t>
            </a:r>
            <a:r>
              <a:rPr lang="en-US" altLang="zh-TW" b="1" dirty="0" smtClean="0"/>
              <a:t>)斗(</a:t>
            </a:r>
            <a:r>
              <a:rPr lang="zh-CN" altLang="en-US" b="1" dirty="0" smtClean="0"/>
              <a:t>ㄉㄡˇ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 </a:t>
            </a:r>
          </a:p>
          <a:p>
            <a:pPr lvl="0"/>
            <a:r>
              <a:rPr lang="en-US" altLang="zh-TW" b="1" dirty="0" smtClean="0"/>
              <a:t>鑰(</a:t>
            </a:r>
            <a:r>
              <a:rPr lang="zh-TW" altLang="en-US" sz="2400" b="1" dirty="0" smtClean="0"/>
              <a:t>ㄧ</a:t>
            </a:r>
            <a:r>
              <a:rPr lang="zh-CN" altLang="en-US" b="1" dirty="0" smtClean="0"/>
              <a:t>ㄠˋ</a:t>
            </a:r>
            <a:r>
              <a:rPr lang="en-US" altLang="zh-TW" b="1" dirty="0" smtClean="0"/>
              <a:t>)匙(</a:t>
            </a:r>
            <a:r>
              <a:rPr lang="zh-TW" altLang="en-US" b="1" dirty="0" smtClean="0"/>
              <a:t>ㄕˇ</a:t>
            </a:r>
            <a:r>
              <a:rPr lang="en-US" altLang="zh-TW" b="1" dirty="0" smtClean="0"/>
              <a:t>)扣(</a:t>
            </a:r>
            <a:r>
              <a:rPr lang="zh-CN" altLang="en-US" b="1" dirty="0" smtClean="0"/>
              <a:t>ㄎㄡˋ</a:t>
            </a:r>
            <a:r>
              <a:rPr lang="en-US" altLang="zh-TW" b="1" dirty="0" smtClean="0"/>
              <a:t>)環(</a:t>
            </a:r>
            <a:r>
              <a:rPr lang="zh-CN" altLang="en-US" b="1" dirty="0" smtClean="0"/>
              <a:t>ㄏㄨㄢˊ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 </a:t>
            </a:r>
          </a:p>
          <a:p>
            <a:pPr marL="514350" indent="-514350">
              <a:buClr>
                <a:schemeClr val="tx1"/>
              </a:buClr>
              <a:buNone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1920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</a:rPr>
              <a:t>製(</a:t>
            </a:r>
            <a:r>
              <a:rPr lang="zh-CN" altLang="en-US" sz="3200" dirty="0" smtClean="0">
                <a:solidFill>
                  <a:schemeClr val="tx1"/>
                </a:solidFill>
              </a:rPr>
              <a:t>ㄓˋ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en-US" altLang="zh-TW" sz="3200" b="1" dirty="0" err="1" smtClean="0">
                <a:solidFill>
                  <a:schemeClr val="tx1"/>
                </a:solidFill>
              </a:rPr>
              <a:t>作方法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CN" altLang="en-US" sz="3200" dirty="0" smtClean="0">
                <a:solidFill>
                  <a:schemeClr val="tx1"/>
                </a:solidFill>
              </a:rPr>
              <a:t>ㄈㄚˇ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200" dirty="0" smtClean="0">
                <a:solidFill>
                  <a:schemeClr val="tx1"/>
                </a:solidFill>
              </a:rPr>
              <a:t/>
            </a:r>
            <a:br>
              <a:rPr lang="zh-TW" altLang="zh-TW" sz="3200" dirty="0" smtClean="0">
                <a:solidFill>
                  <a:schemeClr val="tx1"/>
                </a:solidFill>
              </a:rPr>
            </a:b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16024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b="1" dirty="0" err="1" smtClean="0"/>
              <a:t>先把</a:t>
            </a:r>
            <a:r>
              <a:rPr lang="en-US" altLang="zh-TW" sz="2400" b="1" dirty="0" smtClean="0"/>
              <a:t>(</a:t>
            </a:r>
            <a:r>
              <a:rPr lang="zh-CN" altLang="en-US" sz="2400" b="1" dirty="0" smtClean="0"/>
              <a:t>ㄅㄚˇ</a:t>
            </a:r>
            <a:r>
              <a:rPr lang="en-US" altLang="zh-TW" sz="2400" b="1" dirty="0" smtClean="0"/>
              <a:t>)</a:t>
            </a:r>
            <a:r>
              <a:rPr lang="en-US" altLang="zh-TW" sz="2400" b="1" dirty="0" err="1" smtClean="0"/>
              <a:t>拼豆</a:t>
            </a:r>
            <a:r>
              <a:rPr lang="en-US" altLang="zh-TW" sz="2400" b="1" dirty="0" smtClean="0"/>
              <a:t> 排 (</a:t>
            </a:r>
            <a:r>
              <a:rPr lang="zh-CN" altLang="en-US" sz="2400" b="1" dirty="0" smtClean="0"/>
              <a:t>ㄆ</a:t>
            </a:r>
            <a:r>
              <a:rPr lang="zh-TW" altLang="en-US" sz="2400" b="1" dirty="0" smtClean="0"/>
              <a:t>ㄧ</a:t>
            </a:r>
            <a:r>
              <a:rPr lang="zh-CN" altLang="en-US" sz="2400" b="1" dirty="0" smtClean="0"/>
              <a:t>ㄣ</a:t>
            </a:r>
            <a:r>
              <a:rPr lang="en-US" altLang="zh-TW" sz="2400" b="1" dirty="0" smtClean="0"/>
              <a:t>) (</a:t>
            </a:r>
            <a:r>
              <a:rPr lang="zh-CN" altLang="en-US" sz="2400" b="1" dirty="0" smtClean="0"/>
              <a:t>ㄉㄡˋ</a:t>
            </a:r>
            <a:r>
              <a:rPr lang="en-US" altLang="zh-TW" sz="2400" b="1" dirty="0" smtClean="0"/>
              <a:t>) (</a:t>
            </a:r>
            <a:r>
              <a:rPr lang="zh-CN" altLang="en-US" sz="2400" b="1" dirty="0" smtClean="0"/>
              <a:t>ㄆㄞˊ</a:t>
            </a:r>
            <a:r>
              <a:rPr lang="en-US" altLang="zh-TW" sz="2400" b="1" dirty="0" smtClean="0"/>
              <a:t>)</a:t>
            </a:r>
            <a:r>
              <a:rPr lang="en-US" altLang="zh-TW" sz="2400" b="1" dirty="0" err="1" smtClean="0"/>
              <a:t>在板</a:t>
            </a:r>
            <a:r>
              <a:rPr lang="en-US" altLang="zh-TW" sz="2400" b="1" dirty="0" smtClean="0"/>
              <a:t>(</a:t>
            </a:r>
            <a:r>
              <a:rPr lang="zh-CN" altLang="en-US" sz="2400" b="1" dirty="0" smtClean="0"/>
              <a:t>ㄅㄢˇ</a:t>
            </a:r>
            <a:r>
              <a:rPr lang="en-US" altLang="zh-TW" sz="2400" b="1" dirty="0" smtClean="0"/>
              <a:t>)</a:t>
            </a:r>
            <a:r>
              <a:rPr lang="en-US" altLang="zh-TW" sz="2400" b="1" dirty="0" err="1" smtClean="0"/>
              <a:t>子上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兩(</a:t>
            </a:r>
            <a:r>
              <a:rPr lang="zh-CN" altLang="en-US" sz="2400" b="1" dirty="0" smtClean="0"/>
              <a:t>ㄌ</a:t>
            </a:r>
            <a:r>
              <a:rPr lang="zh-TW" altLang="en-US" sz="2400" b="1" dirty="0" smtClean="0"/>
              <a:t>ㄧ</a:t>
            </a:r>
            <a:r>
              <a:rPr lang="zh-CN" altLang="en-US" sz="2400" b="1" dirty="0" smtClean="0"/>
              <a:t>ㄤˇ</a:t>
            </a:r>
            <a:r>
              <a:rPr lang="en-US" altLang="zh-TW" sz="2400" b="1" dirty="0" smtClean="0"/>
              <a:t>)面(</a:t>
            </a:r>
            <a:r>
              <a:rPr lang="zh-CN" altLang="en-US" sz="2400" b="1" dirty="0" smtClean="0"/>
              <a:t>ㄇ</a:t>
            </a:r>
            <a:r>
              <a:rPr lang="zh-TW" altLang="en-US" sz="2400" b="1" dirty="0" smtClean="0"/>
              <a:t>ㄧ</a:t>
            </a:r>
            <a:r>
              <a:rPr lang="zh-CN" altLang="en-US" sz="2400" b="1" dirty="0" smtClean="0"/>
              <a:t>ㄢˋ</a:t>
            </a:r>
            <a:r>
              <a:rPr lang="en-US" altLang="zh-TW" sz="2400" b="1" dirty="0" smtClean="0"/>
              <a:t>)</a:t>
            </a:r>
            <a:r>
              <a:rPr lang="en-US" altLang="zh-TW" sz="2400" b="1" dirty="0" err="1" smtClean="0"/>
              <a:t>都用熨斗燙</a:t>
            </a:r>
            <a:r>
              <a:rPr lang="en-US" altLang="zh-TW" sz="2400" b="1" dirty="0" smtClean="0"/>
              <a:t> (</a:t>
            </a:r>
            <a:r>
              <a:rPr lang="zh-CN" altLang="en-US" sz="2400" b="1" dirty="0" smtClean="0"/>
              <a:t>ㄩㄣˋ</a:t>
            </a:r>
            <a:r>
              <a:rPr lang="en-US" altLang="zh-TW" sz="2400" b="1" dirty="0" smtClean="0"/>
              <a:t>) (</a:t>
            </a:r>
            <a:r>
              <a:rPr lang="zh-CN" altLang="en-US" sz="2400" b="1" dirty="0" smtClean="0"/>
              <a:t>ㄉㄡˇ</a:t>
            </a:r>
            <a:r>
              <a:rPr lang="en-US" altLang="zh-TW" sz="2400" b="1" dirty="0" smtClean="0"/>
              <a:t>)</a:t>
            </a:r>
            <a:br>
              <a:rPr lang="en-US" altLang="zh-TW" sz="2400" b="1" dirty="0" smtClean="0"/>
            </a:b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(</a:t>
            </a:r>
            <a:r>
              <a:rPr lang="zh-CN" altLang="en-US" sz="2400" b="1" dirty="0" smtClean="0"/>
              <a:t>ㄊㄤˋ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 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altLang="zh-TW" sz="2400" b="1" dirty="0" smtClean="0"/>
              <a:t>秒(</a:t>
            </a:r>
            <a:r>
              <a:rPr lang="zh-CN" altLang="en-US" sz="2400" b="1" dirty="0" smtClean="0"/>
              <a:t>ㄇ</a:t>
            </a:r>
            <a:r>
              <a:rPr lang="zh-TW" altLang="en-US" sz="2400" b="1" dirty="0" smtClean="0"/>
              <a:t>ㄧ</a:t>
            </a:r>
            <a:r>
              <a:rPr lang="zh-CN" altLang="en-US" sz="2400" b="1" dirty="0" smtClean="0"/>
              <a:t>ㄠˇ</a:t>
            </a:r>
            <a:r>
              <a:rPr lang="en-US" altLang="zh-TW" sz="2400" b="1" dirty="0" smtClean="0"/>
              <a:t>)</a:t>
            </a:r>
          </a:p>
          <a:p>
            <a:r>
              <a:rPr lang="en-US" altLang="zh-TW" sz="2400" b="1" dirty="0" smtClean="0"/>
              <a:t>將(</a:t>
            </a:r>
            <a:r>
              <a:rPr lang="zh-CN" altLang="en-US" sz="2400" b="1" dirty="0" smtClean="0"/>
              <a:t>ㄐ</a:t>
            </a:r>
            <a:r>
              <a:rPr lang="zh-TW" altLang="en-US" sz="2400" b="1" dirty="0" smtClean="0"/>
              <a:t>ㄧ</a:t>
            </a:r>
            <a:r>
              <a:rPr lang="zh-CN" altLang="en-US" sz="2400" b="1" dirty="0" smtClean="0"/>
              <a:t>ㄤ</a:t>
            </a:r>
            <a:r>
              <a:rPr lang="en-US" altLang="zh-TW" sz="2400" b="1" dirty="0" smtClean="0"/>
              <a:t>)燙(</a:t>
            </a:r>
            <a:r>
              <a:rPr lang="zh-CN" altLang="en-US" sz="2400" b="1" dirty="0" smtClean="0"/>
              <a:t>ㄊㄤˋ</a:t>
            </a:r>
            <a:r>
              <a:rPr lang="en-US" altLang="zh-TW" sz="2400" b="1" dirty="0" smtClean="0"/>
              <a:t>)</a:t>
            </a:r>
            <a:r>
              <a:rPr lang="en-US" altLang="zh-TW" sz="2400" b="1" dirty="0" err="1" smtClean="0"/>
              <a:t>好的拼豆</a:t>
            </a:r>
            <a:r>
              <a:rPr lang="en-US" altLang="zh-TW" sz="2400" b="1" dirty="0" smtClean="0"/>
              <a:t> (</a:t>
            </a:r>
            <a:r>
              <a:rPr lang="zh-CN" altLang="en-US" sz="2400" b="1" dirty="0" smtClean="0"/>
              <a:t>ㄆ</a:t>
            </a:r>
            <a:r>
              <a:rPr lang="zh-TW" altLang="en-US" sz="2400" b="1" dirty="0" smtClean="0"/>
              <a:t>ㄧ</a:t>
            </a:r>
            <a:r>
              <a:rPr lang="zh-CN" altLang="en-US" sz="2400" b="1" dirty="0" smtClean="0"/>
              <a:t>ㄣ</a:t>
            </a:r>
            <a:r>
              <a:rPr lang="en-US" altLang="zh-TW" sz="2400" b="1" dirty="0" smtClean="0"/>
              <a:t>) (</a:t>
            </a:r>
            <a:r>
              <a:rPr lang="zh-CN" altLang="en-US" sz="2400" b="1" dirty="0" smtClean="0"/>
              <a:t>ㄉㄡˋ</a:t>
            </a:r>
            <a:r>
              <a:rPr lang="en-US" altLang="zh-TW" sz="2400" b="1" dirty="0" smtClean="0"/>
              <a:t>)裝(</a:t>
            </a:r>
            <a:r>
              <a:rPr lang="zh-CN" altLang="en-US" sz="2400" b="1" dirty="0" smtClean="0"/>
              <a:t>ㄓㄨㄤ</a:t>
            </a:r>
            <a:r>
              <a:rPr lang="en-US" altLang="zh-TW" sz="2400" b="1" dirty="0" smtClean="0"/>
              <a:t>)上</a:t>
            </a:r>
          </a:p>
          <a:p>
            <a:pPr>
              <a:buNone/>
            </a:pPr>
            <a:r>
              <a:rPr lang="zh-TW" altLang="en-US" sz="2400" b="1" dirty="0" smtClean="0"/>
              <a:t>     </a:t>
            </a:r>
            <a:r>
              <a:rPr lang="en-US" altLang="zh-TW" sz="2400" b="1" dirty="0" err="1" smtClean="0"/>
              <a:t>扣環</a:t>
            </a:r>
            <a:r>
              <a:rPr lang="en-US" altLang="zh-TW" sz="2400" b="1" dirty="0" smtClean="0"/>
              <a:t> (</a:t>
            </a:r>
            <a:r>
              <a:rPr lang="zh-CN" altLang="en-US" sz="2400" b="1" dirty="0" smtClean="0"/>
              <a:t>ㄎㄡˋ</a:t>
            </a:r>
            <a:r>
              <a:rPr lang="en-US" altLang="zh-TW" sz="2400" b="1" dirty="0" smtClean="0"/>
              <a:t>) (</a:t>
            </a:r>
            <a:r>
              <a:rPr lang="zh-CN" altLang="en-US" sz="2400" b="1" dirty="0" smtClean="0"/>
              <a:t>ㄏㄨㄢˊ</a:t>
            </a:r>
            <a:r>
              <a:rPr lang="en-US" altLang="zh-TW" sz="2400" b="1" dirty="0" smtClean="0"/>
              <a:t>) </a:t>
            </a:r>
            <a:r>
              <a:rPr lang="en-US" altLang="zh-TW" b="1" dirty="0" smtClean="0">
                <a:solidFill>
                  <a:schemeClr val="bg1"/>
                </a:solidFill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</a:rPr>
            </a:br>
            <a:endParaRPr lang="zh-TW" altLang="zh-TW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Picture 2" descr="https://lh3.googleusercontent.com/I8hiRou8sjqgGWB2YzDB1P3LLU27KuJWeHIDg5Bjdxg=w1270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104456" cy="2307544"/>
          </a:xfrm>
          <a:prstGeom prst="rect">
            <a:avLst/>
          </a:prstGeom>
          <a:noFill/>
        </p:spPr>
      </p:pic>
      <p:pic>
        <p:nvPicPr>
          <p:cNvPr id="5" name="圖片 4" descr="20150903_173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21088"/>
            <a:ext cx="432048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err="1" smtClean="0">
                <a:solidFill>
                  <a:schemeClr val="tx1"/>
                </a:solidFill>
              </a:rPr>
              <a:t>手工護唇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膏 (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ㄏㄨˋ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)(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ㄔㄨㄣˊ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)( 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ㄍㄠ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en-US" altLang="zh-TW" sz="2000" b="1" dirty="0" err="1" smtClean="0">
                <a:solidFill>
                  <a:srgbClr val="002060"/>
                </a:solidFill>
              </a:rPr>
              <a:t>材料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 (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ㄘㄞˊ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) (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ㄌ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ㄠˋ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altLang="zh-TW" sz="2000" b="1" dirty="0" err="1" smtClean="0"/>
              <a:t>薰衣草</a:t>
            </a:r>
            <a:r>
              <a:rPr lang="en-US" altLang="zh-TW" sz="2000" b="1" dirty="0" smtClean="0"/>
              <a:t>(</a:t>
            </a:r>
            <a:r>
              <a:rPr lang="zh-CN" altLang="en-US" sz="2000" b="1" dirty="0" smtClean="0"/>
              <a:t>ㄒㄩㄣ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)(</a:t>
            </a:r>
            <a:r>
              <a:rPr lang="zh-TW" altLang="en-US" sz="2000" b="1" dirty="0" smtClean="0"/>
              <a:t>一 </a:t>
            </a:r>
            <a:r>
              <a:rPr lang="en-US" altLang="zh-TW" sz="2000" b="1" dirty="0" smtClean="0"/>
              <a:t>)(</a:t>
            </a:r>
            <a:r>
              <a:rPr lang="zh-CN" altLang="en-US" sz="2000" b="1" dirty="0" smtClean="0"/>
              <a:t>ㄘㄠˇ</a:t>
            </a:r>
            <a:r>
              <a:rPr lang="en-US" altLang="zh-TW" sz="2000" b="1" dirty="0" smtClean="0"/>
              <a:t>)</a:t>
            </a:r>
            <a:r>
              <a:rPr lang="en-US" altLang="zh-TW" sz="2000" b="1" dirty="0" err="1" smtClean="0"/>
              <a:t>精油</a:t>
            </a:r>
            <a:r>
              <a:rPr lang="en-US" altLang="zh-TW" sz="2000" b="1" dirty="0" smtClean="0"/>
              <a:t>(</a:t>
            </a:r>
            <a:r>
              <a:rPr lang="zh-CN" altLang="en-US" sz="2000" b="1" dirty="0" smtClean="0"/>
              <a:t>ㄐ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ㄥ</a:t>
            </a:r>
            <a:r>
              <a:rPr lang="en-US" altLang="zh-TW" sz="2000" b="1" dirty="0" smtClean="0"/>
              <a:t>)(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ㄡˊ</a:t>
            </a:r>
            <a:r>
              <a:rPr lang="en-US" altLang="zh-TW" sz="2000" b="1" dirty="0" smtClean="0"/>
              <a:t>)</a:t>
            </a:r>
            <a:endParaRPr lang="zh-TW" altLang="zh-TW" sz="2000" b="1" dirty="0" smtClean="0"/>
          </a:p>
          <a:p>
            <a:r>
              <a:rPr lang="en-US" altLang="zh-TW" sz="2000" b="1" dirty="0" err="1" smtClean="0"/>
              <a:t>天然</a:t>
            </a:r>
            <a:r>
              <a:rPr lang="en-US" altLang="zh-TW" sz="2000" b="1" dirty="0" smtClean="0"/>
              <a:t>(</a:t>
            </a:r>
            <a:r>
              <a:rPr lang="zh-CN" altLang="en-US" sz="2000" b="1" dirty="0" smtClean="0"/>
              <a:t>ㄊ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ㄢ</a:t>
            </a:r>
            <a:r>
              <a:rPr lang="en-US" altLang="zh-TW" sz="2000" b="1" dirty="0" smtClean="0"/>
              <a:t>)(</a:t>
            </a:r>
            <a:r>
              <a:rPr lang="zh-CN" altLang="en-US" sz="2000" b="1" dirty="0" smtClean="0"/>
              <a:t>ㄖㄢˊ</a:t>
            </a:r>
            <a:r>
              <a:rPr lang="en-US" altLang="zh-TW" sz="2000" b="1" dirty="0" smtClean="0"/>
              <a:t>)蜜(</a:t>
            </a:r>
            <a:r>
              <a:rPr lang="zh-CN" altLang="en-US" sz="2000" b="1" dirty="0" smtClean="0"/>
              <a:t>ㄇ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ˋ</a:t>
            </a:r>
            <a:r>
              <a:rPr lang="en-US" altLang="zh-TW" sz="2000" b="1" dirty="0" smtClean="0"/>
              <a:t>)蠟(</a:t>
            </a:r>
            <a:r>
              <a:rPr lang="zh-CN" altLang="en-US" sz="2000" b="1" dirty="0" smtClean="0"/>
              <a:t>ㄌㄚˋ</a:t>
            </a:r>
            <a:r>
              <a:rPr lang="en-US" altLang="zh-TW" sz="2000" b="1" dirty="0" smtClean="0"/>
              <a:t>)</a:t>
            </a:r>
            <a:endParaRPr lang="zh-TW" altLang="zh-TW" sz="2000" b="1" dirty="0" smtClean="0"/>
          </a:p>
          <a:p>
            <a:r>
              <a:rPr lang="en-US" altLang="zh-TW" sz="2000" b="1" dirty="0" err="1" smtClean="0"/>
              <a:t>甜杏仁</a:t>
            </a:r>
            <a:r>
              <a:rPr lang="en-US" altLang="zh-TW" sz="2000" b="1" dirty="0" smtClean="0"/>
              <a:t> 油 (</a:t>
            </a:r>
            <a:r>
              <a:rPr lang="zh-CN" altLang="en-US" sz="2000" b="1" dirty="0" smtClean="0"/>
              <a:t>ㄊ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ㄢˊ</a:t>
            </a:r>
            <a:r>
              <a:rPr lang="en-US" altLang="zh-TW" sz="2000" b="1" dirty="0" smtClean="0"/>
              <a:t>) (</a:t>
            </a:r>
            <a:r>
              <a:rPr lang="zh-CN" altLang="en-US" sz="2000" b="1" dirty="0" smtClean="0"/>
              <a:t>ㄒ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ㄥˋ</a:t>
            </a:r>
            <a:r>
              <a:rPr lang="en-US" altLang="zh-TW" sz="2000" b="1" dirty="0" smtClean="0"/>
              <a:t>)(</a:t>
            </a:r>
            <a:r>
              <a:rPr lang="zh-CN" altLang="en-US" sz="2000" b="1" dirty="0" smtClean="0"/>
              <a:t>ㄖㄣˊ</a:t>
            </a:r>
            <a:r>
              <a:rPr lang="en-US" altLang="zh-TW" sz="2000" b="1" dirty="0" smtClean="0"/>
              <a:t>) (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ㄡˊ</a:t>
            </a:r>
            <a:r>
              <a:rPr lang="en-US" altLang="zh-TW" sz="2000" b="1" dirty="0" smtClean="0"/>
              <a:t>)</a:t>
            </a:r>
            <a:endParaRPr lang="zh-TW" altLang="zh-TW" sz="2000" b="1" dirty="0" smtClean="0"/>
          </a:p>
          <a:p>
            <a:r>
              <a:rPr lang="en-US" altLang="zh-TW" sz="2000" b="1" dirty="0" err="1" smtClean="0"/>
              <a:t>維他命E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油 (</a:t>
            </a:r>
            <a:r>
              <a:rPr lang="zh-CN" altLang="en-US" sz="2000" b="1" dirty="0" smtClean="0"/>
              <a:t>ㄨㄟˊ</a:t>
            </a:r>
            <a:r>
              <a:rPr lang="en-US" altLang="zh-TW" sz="2000" b="1" dirty="0" smtClean="0"/>
              <a:t>)(</a:t>
            </a:r>
            <a:r>
              <a:rPr lang="zh-CN" altLang="en-US" sz="2000" b="1" dirty="0" smtClean="0"/>
              <a:t>ㄊㄚ</a:t>
            </a:r>
            <a:r>
              <a:rPr lang="en-US" altLang="zh-TW" sz="2000" b="1" dirty="0" smtClean="0"/>
              <a:t>)(</a:t>
            </a:r>
            <a:r>
              <a:rPr lang="zh-CN" altLang="en-US" sz="2000" b="1" dirty="0" smtClean="0"/>
              <a:t>ㄇ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ㄥˋ</a:t>
            </a:r>
            <a:r>
              <a:rPr lang="en-US" altLang="zh-TW" sz="2000" b="1" dirty="0" smtClean="0"/>
              <a:t>)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E(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ㄡˊ</a:t>
            </a:r>
            <a:r>
              <a:rPr lang="en-US" altLang="zh-TW" sz="2000" b="1" dirty="0" smtClean="0"/>
              <a:t>)</a:t>
            </a:r>
            <a:endParaRPr lang="zh-TW" altLang="zh-TW" sz="2000" b="1" dirty="0" smtClean="0"/>
          </a:p>
          <a:p>
            <a:r>
              <a:rPr lang="en-US" altLang="zh-TW" sz="2000" b="1" dirty="0" err="1" smtClean="0"/>
              <a:t>磅秤</a:t>
            </a:r>
            <a:r>
              <a:rPr lang="en-US" altLang="zh-TW" sz="2000" b="1" dirty="0" smtClean="0"/>
              <a:t>(</a:t>
            </a:r>
            <a:r>
              <a:rPr lang="zh-CN" altLang="en-US" sz="2000" b="1" dirty="0" smtClean="0"/>
              <a:t>ㄅㄤˋ</a:t>
            </a:r>
            <a:r>
              <a:rPr lang="en-US" altLang="zh-TW" sz="2000" b="1" dirty="0" smtClean="0"/>
              <a:t>)(</a:t>
            </a:r>
            <a:r>
              <a:rPr lang="zh-CN" altLang="en-US" sz="2000" b="1" dirty="0" smtClean="0"/>
              <a:t>ㄔㄥˋ</a:t>
            </a:r>
            <a:r>
              <a:rPr lang="en-US" altLang="zh-TW" sz="2000" b="1" dirty="0" smtClean="0"/>
              <a:t>)</a:t>
            </a:r>
            <a:endParaRPr lang="zh-TW" altLang="zh-TW" sz="2000" b="1" dirty="0" smtClean="0"/>
          </a:p>
          <a:p>
            <a:r>
              <a:rPr lang="en-US" altLang="zh-TW" sz="2000" b="1" dirty="0" err="1" smtClean="0"/>
              <a:t>量杯</a:t>
            </a:r>
            <a:r>
              <a:rPr lang="en-US" altLang="zh-TW" sz="2000" b="1" dirty="0" smtClean="0"/>
              <a:t>(</a:t>
            </a:r>
            <a:r>
              <a:rPr lang="zh-CN" altLang="en-US" sz="2000" b="1" dirty="0" smtClean="0"/>
              <a:t>ㄌ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ㄤˊ</a:t>
            </a:r>
            <a:r>
              <a:rPr lang="en-US" altLang="zh-TW" sz="2000" b="1" dirty="0" smtClean="0"/>
              <a:t>)(</a:t>
            </a:r>
            <a:r>
              <a:rPr lang="zh-CN" altLang="en-US" sz="2000" b="1" dirty="0" smtClean="0"/>
              <a:t>ㄅㄟ</a:t>
            </a:r>
            <a:r>
              <a:rPr lang="en-US" altLang="zh-TW" sz="2000" b="1" dirty="0" smtClean="0"/>
              <a:t>)</a:t>
            </a:r>
            <a:endParaRPr lang="zh-TW" altLang="zh-TW" sz="2000" b="1" dirty="0" smtClean="0"/>
          </a:p>
          <a:p>
            <a:r>
              <a:rPr lang="en-US" altLang="zh-TW" sz="2000" b="1" dirty="0" err="1" smtClean="0"/>
              <a:t>攪拌棒</a:t>
            </a:r>
            <a:r>
              <a:rPr lang="en-US" altLang="zh-TW" sz="2000" b="1" dirty="0" smtClean="0"/>
              <a:t> (</a:t>
            </a:r>
            <a:r>
              <a:rPr lang="zh-CN" altLang="en-US" sz="2000" b="1" dirty="0" smtClean="0"/>
              <a:t>ㄐ</a:t>
            </a:r>
            <a:r>
              <a:rPr lang="zh-TW" altLang="en-US" sz="2000" b="1" dirty="0" smtClean="0"/>
              <a:t>一</a:t>
            </a:r>
            <a:r>
              <a:rPr lang="zh-CN" altLang="en-US" sz="2000" b="1" dirty="0" smtClean="0"/>
              <a:t>ㄠˇ</a:t>
            </a:r>
            <a:r>
              <a:rPr lang="en-US" altLang="zh-TW" sz="2000" b="1" dirty="0" smtClean="0"/>
              <a:t>)(</a:t>
            </a:r>
            <a:r>
              <a:rPr lang="zh-CN" altLang="en-US" sz="2000" b="1" dirty="0" smtClean="0"/>
              <a:t>ㄅㄢˋ</a:t>
            </a:r>
            <a:r>
              <a:rPr lang="en-US" altLang="zh-TW" sz="2000" b="1" dirty="0" smtClean="0"/>
              <a:t>)(</a:t>
            </a:r>
            <a:r>
              <a:rPr lang="zh-CN" altLang="en-US" sz="2000" b="1" dirty="0" smtClean="0"/>
              <a:t>ㄅㄤˋ</a:t>
            </a:r>
            <a:r>
              <a:rPr lang="en-US" altLang="zh-TW" sz="2000" b="1" dirty="0" smtClean="0"/>
              <a:t>)</a:t>
            </a:r>
            <a:endParaRPr lang="zh-TW" altLang="zh-TW" sz="2000" b="1" dirty="0" smtClean="0"/>
          </a:p>
          <a:p>
            <a:r>
              <a:rPr lang="en-US" altLang="zh-TW" sz="2000" b="1" dirty="0" err="1" smtClean="0"/>
              <a:t>吸管</a:t>
            </a:r>
            <a:r>
              <a:rPr lang="en-US" altLang="zh-TW" sz="2000" b="1" dirty="0" smtClean="0"/>
              <a:t>(</a:t>
            </a:r>
            <a:r>
              <a:rPr lang="zh-CN" altLang="en-US" sz="2000" b="1" dirty="0" smtClean="0"/>
              <a:t>ㄒ</a:t>
            </a:r>
            <a:r>
              <a:rPr lang="zh-TW" altLang="en-US" sz="2000" b="1" dirty="0" smtClean="0"/>
              <a:t>一</a:t>
            </a:r>
            <a:r>
              <a:rPr lang="en-US" altLang="zh-TW" sz="2000" b="1" dirty="0" smtClean="0"/>
              <a:t>) (</a:t>
            </a:r>
            <a:r>
              <a:rPr lang="zh-CN" altLang="en-US" sz="2000" b="1" dirty="0" smtClean="0"/>
              <a:t>ㄍ</a:t>
            </a:r>
            <a:r>
              <a:rPr lang="en-US" altLang="zh-TW" sz="2000" b="1" dirty="0" smtClean="0"/>
              <a:t> </a:t>
            </a:r>
            <a:r>
              <a:rPr lang="zh-CN" altLang="en-US" sz="2000" b="1" dirty="0" smtClean="0"/>
              <a:t>ㄨㄢˇ</a:t>
            </a:r>
            <a:r>
              <a:rPr lang="en-US" altLang="zh-TW" sz="2000" b="1" dirty="0" smtClean="0"/>
              <a:t>)</a:t>
            </a:r>
            <a:endParaRPr lang="zh-TW" altLang="zh-TW" sz="2000" b="1" dirty="0" smtClean="0"/>
          </a:p>
          <a:p>
            <a:r>
              <a:rPr lang="en-US" altLang="zh-TW" sz="2000" b="1" dirty="0" err="1" smtClean="0"/>
              <a:t>空的唇膏管</a:t>
            </a:r>
            <a:r>
              <a:rPr lang="en-US" altLang="zh-TW" sz="2000" b="1" dirty="0" smtClean="0"/>
              <a:t> (</a:t>
            </a:r>
            <a:r>
              <a:rPr lang="zh-CN" altLang="en-US" sz="2000" b="1" dirty="0" smtClean="0"/>
              <a:t>ㄔㄨㄣˊ</a:t>
            </a:r>
            <a:r>
              <a:rPr lang="en-US" altLang="zh-TW" sz="2000" b="1" dirty="0" smtClean="0"/>
              <a:t>)(</a:t>
            </a:r>
            <a:r>
              <a:rPr lang="zh-CN" altLang="en-US" sz="2000" b="1" dirty="0" smtClean="0"/>
              <a:t>ㄍㄠ</a:t>
            </a:r>
            <a:r>
              <a:rPr lang="en-US" altLang="zh-TW" sz="2000" b="1" dirty="0" smtClean="0"/>
              <a:t>) (</a:t>
            </a:r>
            <a:r>
              <a:rPr lang="zh-CN" altLang="en-US" sz="2000" b="1" dirty="0" smtClean="0"/>
              <a:t>ㄍㄨㄢˇ</a:t>
            </a:r>
            <a:r>
              <a:rPr lang="en-US" altLang="zh-TW" sz="2000" b="1" dirty="0" smtClean="0"/>
              <a:t>)</a:t>
            </a:r>
            <a:endParaRPr lang="zh-TW" altLang="zh-TW" sz="2000" b="1" dirty="0" smtClean="0"/>
          </a:p>
          <a:p>
            <a:endParaRPr lang="zh-TW" altLang="en-US" b="1" dirty="0"/>
          </a:p>
        </p:txBody>
      </p:sp>
      <p:pic>
        <p:nvPicPr>
          <p:cNvPr id="4" name="Picture 2" descr="https://lh3.googleusercontent.com/nYt2B1gtgJ8H3N2opbpg45c_bAmTwVf1Y-47TFFTuECLpvH9GlUbt2F2kWJA0Jh6r7_eI9Kwz5KIhsTs_migKEnoNCt7q3zhgb96Dz8oQwcpbMXkCQtoYEcfu6n3oxGD5lge0MCDIFNiC6V416-J1WL5AUSCrxunjsRAzSzSeTS0MnRoilDFwis8uGC5faoiFYZ_wkepijY-FVhQR57xcSq_FkvjVYTk4VXwe_zH-HenoTDQ2z7i-lLToetubMjfaWlDsljyxcDWsuiKMax797x7HM4eo2OgGmTbZBUpecWLc443vUEAPFSl53qTDStAvvO2y4sKSz0orO9G4-H3gQNf239r65rdNeEF-Iwcnij0xWTJ6SyIA2OF4tbvOTL-J7tPOex7wF_ZIY45PcFNQRljmgbJAfQu_oX8HvOsaw1Y3JkC5q0D-2wrRze_pLL8mAyLY3gMtt-F-sxzGUVIMIR_B3shmFsO6I034aXMFqtgD6I0AoAJAhsqAW5-ZRuqLw-RJw=w1270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2736304" cy="1538363"/>
          </a:xfrm>
          <a:prstGeom prst="rect">
            <a:avLst/>
          </a:prstGeom>
          <a:noFill/>
        </p:spPr>
      </p:pic>
      <p:pic>
        <p:nvPicPr>
          <p:cNvPr id="5" name="Picture 2" descr="https://lh3.googleusercontent.com/qO7rYnRkjf584xf3vvYK1-5XDoZKPpo5B7VXBcafXuLWMTTMxqpl1RWcEewONOMRFsOs_ScfMBDDT4_rf4n0o90StivlUapMafdK5fWjhgU0VNgh03OXdFdQwH4Nhu3GApVFvzmjoMwiQ08g7GoiMzeKqIHs-6AqW-eg0D2X5sTAnUwsOx8MGxDFBxlqzAHx8wVLXUrH7m8m6GMCm07U7rce5lE6c5oLJIvWRGp_ga--rRCt5StUgVvcSR3P8ehj6QyhYFNkDOaYmsGYKZezCaRQyIVSE8-WdZgcpgJSaa5HFNkkPAxfG8kQKiEQAqfPqw7mzOnnAz6Dt0qkl-2vKICTeNUwnlQUCXSAxFWD26h0ohWR5f4uxSYTHE63k087qYf10aB3b0w0lwsYjHNjI6Ai-_QJbQkaZVuuJnmn8DVaQvrBGAFMSr3pls0Nf3UYnDcobiWS2-QdXboCH8jEF3Fvhg0kbD6LlOr_OtziaCb3wGOvfK8KgEcegZzCtaL4WTnCRA=w1270-h714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941168"/>
            <a:ext cx="2736304" cy="153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219200"/>
          </a:xfrm>
        </p:spPr>
        <p:txBody>
          <a:bodyPr>
            <a:normAutofit fontScale="90000"/>
          </a:bodyPr>
          <a:lstStyle/>
          <a:p>
            <a:r>
              <a:rPr lang="en-US" altLang="zh-TW" sz="2700" dirty="0" err="1" smtClean="0">
                <a:solidFill>
                  <a:schemeClr val="tx1"/>
                </a:solidFill>
              </a:rPr>
              <a:t>天然蜜</a:t>
            </a:r>
            <a:r>
              <a:rPr lang="en-US" altLang="zh-TW" sz="2700" dirty="0" smtClean="0">
                <a:solidFill>
                  <a:schemeClr val="tx1"/>
                </a:solidFill>
              </a:rPr>
              <a:t> 蠟 (</a:t>
            </a:r>
            <a:r>
              <a:rPr lang="zh-CN" altLang="en-US" sz="2700" dirty="0" smtClean="0">
                <a:solidFill>
                  <a:schemeClr val="tx1"/>
                </a:solidFill>
              </a:rPr>
              <a:t>ㄊㄧㄢ</a:t>
            </a:r>
            <a:r>
              <a:rPr lang="en-US" altLang="zh-CN" sz="2700" dirty="0" smtClean="0">
                <a:solidFill>
                  <a:schemeClr val="tx1"/>
                </a:solidFill>
              </a:rPr>
              <a:t>)(</a:t>
            </a:r>
            <a:r>
              <a:rPr lang="zh-CN" altLang="en-US" sz="2700" dirty="0" smtClean="0">
                <a:solidFill>
                  <a:schemeClr val="tx1"/>
                </a:solidFill>
              </a:rPr>
              <a:t>ㄖㄢˊ</a:t>
            </a:r>
            <a:r>
              <a:rPr lang="en-US" altLang="zh-TW" sz="2700" dirty="0" smtClean="0">
                <a:solidFill>
                  <a:schemeClr val="tx1"/>
                </a:solidFill>
              </a:rPr>
              <a:t>) (</a:t>
            </a:r>
            <a:r>
              <a:rPr lang="zh-CN" altLang="en-US" sz="2700" dirty="0" smtClean="0">
                <a:solidFill>
                  <a:schemeClr val="tx1"/>
                </a:solidFill>
              </a:rPr>
              <a:t>ㄇㄧˋ</a:t>
            </a:r>
            <a:r>
              <a:rPr lang="en-US" altLang="zh-TW" sz="2700" dirty="0" smtClean="0">
                <a:solidFill>
                  <a:schemeClr val="tx1"/>
                </a:solidFill>
              </a:rPr>
              <a:t>) (</a:t>
            </a:r>
            <a:r>
              <a:rPr lang="zh-CN" altLang="en-US" sz="2700" dirty="0" smtClean="0">
                <a:solidFill>
                  <a:schemeClr val="tx1"/>
                </a:solidFill>
              </a:rPr>
              <a:t>ㄌㄚˋ</a:t>
            </a:r>
            <a:r>
              <a:rPr lang="en-US" altLang="zh-TW" sz="2700" dirty="0" smtClean="0">
                <a:solidFill>
                  <a:schemeClr val="tx1"/>
                </a:solidFill>
              </a:rPr>
              <a:t>)</a:t>
            </a:r>
            <a:r>
              <a:rPr lang="zh-TW" altLang="en-US" sz="2700" dirty="0" smtClean="0">
                <a:solidFill>
                  <a:schemeClr val="tx1"/>
                </a:solidFill>
              </a:rPr>
              <a:t> </a:t>
            </a:r>
            <a:r>
              <a:rPr lang="en-US" altLang="zh-TW" sz="2700" dirty="0" smtClean="0">
                <a:solidFill>
                  <a:schemeClr val="tx1"/>
                </a:solidFill>
              </a:rPr>
              <a:t>8</a:t>
            </a:r>
            <a:r>
              <a:rPr lang="zh-TW" altLang="en-US" sz="2700" dirty="0" smtClean="0">
                <a:solidFill>
                  <a:schemeClr val="tx1"/>
                </a:solidFill>
              </a:rPr>
              <a:t>公克                                                            </a:t>
            </a:r>
            <a:r>
              <a:rPr lang="en-US" altLang="zh-TW" sz="2700" dirty="0" smtClean="0">
                <a:solidFill>
                  <a:schemeClr val="tx1"/>
                </a:solidFill>
              </a:rPr>
              <a:t/>
            </a:r>
            <a:br>
              <a:rPr lang="en-US" altLang="zh-TW" sz="2700" dirty="0" smtClean="0">
                <a:solidFill>
                  <a:schemeClr val="tx1"/>
                </a:solidFill>
              </a:rPr>
            </a:br>
            <a:r>
              <a:rPr lang="en-US" altLang="zh-TW" sz="2700" dirty="0" smtClean="0">
                <a:solidFill>
                  <a:schemeClr val="tx1"/>
                </a:solidFill>
              </a:rPr>
              <a:t>                      </a:t>
            </a:r>
            <a:r>
              <a:rPr lang="zh-TW" altLang="en-US" sz="2700" dirty="0" smtClean="0">
                <a:solidFill>
                  <a:schemeClr val="tx1"/>
                </a:solidFill>
              </a:rPr>
              <a:t> </a:t>
            </a:r>
            <a:r>
              <a:rPr lang="en-US" altLang="zh-TW" sz="2700" dirty="0" err="1" smtClean="0">
                <a:solidFill>
                  <a:schemeClr val="tx1"/>
                </a:solidFill>
              </a:rPr>
              <a:t>甜杏仁油</a:t>
            </a:r>
            <a:r>
              <a:rPr lang="en-US" altLang="zh-TW" sz="2700" dirty="0" smtClean="0">
                <a:solidFill>
                  <a:schemeClr val="tx1"/>
                </a:solidFill>
              </a:rPr>
              <a:t> (</a:t>
            </a:r>
            <a:r>
              <a:rPr lang="zh-CN" altLang="en-US" sz="2700" dirty="0" smtClean="0">
                <a:solidFill>
                  <a:schemeClr val="tx1"/>
                </a:solidFill>
              </a:rPr>
              <a:t>ㄊㄧㄢˊ</a:t>
            </a:r>
            <a:r>
              <a:rPr lang="en-US" altLang="zh-TW" sz="2700" dirty="0" smtClean="0">
                <a:solidFill>
                  <a:schemeClr val="tx1"/>
                </a:solidFill>
              </a:rPr>
              <a:t>) (</a:t>
            </a:r>
            <a:r>
              <a:rPr lang="zh-CN" altLang="en-US" sz="2700" dirty="0" smtClean="0">
                <a:solidFill>
                  <a:schemeClr val="tx1"/>
                </a:solidFill>
              </a:rPr>
              <a:t>ㄒㄧㄥˋ</a:t>
            </a:r>
            <a:r>
              <a:rPr lang="en-US" altLang="zh-CN" sz="2700" dirty="0" smtClean="0">
                <a:solidFill>
                  <a:schemeClr val="tx1"/>
                </a:solidFill>
              </a:rPr>
              <a:t>)(</a:t>
            </a:r>
            <a:r>
              <a:rPr lang="zh-CN" altLang="en-US" sz="2700" dirty="0" smtClean="0">
                <a:solidFill>
                  <a:schemeClr val="tx1"/>
                </a:solidFill>
              </a:rPr>
              <a:t>ㄖㄣˊ</a:t>
            </a:r>
            <a:r>
              <a:rPr lang="en-US" altLang="zh-TW" sz="2700" dirty="0" smtClean="0">
                <a:solidFill>
                  <a:schemeClr val="tx1"/>
                </a:solidFill>
              </a:rPr>
              <a:t>) (</a:t>
            </a:r>
            <a:r>
              <a:rPr lang="zh-CN" altLang="en-US" sz="2700" dirty="0" smtClean="0">
                <a:solidFill>
                  <a:schemeClr val="tx1"/>
                </a:solidFill>
              </a:rPr>
              <a:t>ㄧㄡˊ</a:t>
            </a:r>
            <a:r>
              <a:rPr lang="en-US" altLang="zh-TW" sz="2700" dirty="0" smtClean="0">
                <a:solidFill>
                  <a:schemeClr val="tx1"/>
                </a:solidFill>
              </a:rPr>
              <a:t>)</a:t>
            </a:r>
            <a:r>
              <a:rPr lang="en-US" altLang="zh-TW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26cc</a:t>
            </a:r>
            <a:r>
              <a:rPr lang="zh-TW" altLang="zh-TW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1400" dirty="0" smtClean="0">
                <a:solidFill>
                  <a:schemeClr val="tx1"/>
                </a:solidFill>
              </a:rPr>
              <a:t/>
            </a:r>
            <a:br>
              <a:rPr lang="zh-TW" altLang="zh-TW" sz="1400" dirty="0" smtClean="0">
                <a:solidFill>
                  <a:schemeClr val="tx1"/>
                </a:solidFill>
              </a:rPr>
            </a:br>
            <a:endParaRPr lang="zh-TW" altLang="en-US" sz="1400" dirty="0">
              <a:solidFill>
                <a:schemeClr val="tx1"/>
              </a:solidFill>
            </a:endParaRPr>
          </a:p>
        </p:txBody>
      </p:sp>
      <p:pic>
        <p:nvPicPr>
          <p:cNvPr id="26626" name="Picture 2" descr="https://lh3.googleusercontent.com/56QZXbJxtN2o8Tu4moGLtDNU2qO1Uk5t0-Tw9ZycuMTfhKAJ8lDE6FFBYYFG_bc9oeWRYOCTKpsKFQ8bDZ-L1y34UodtudbhKvxB_fDecEGSLFvNSlqjprm-m8FNiW7pQMj3xq9S-mevEUk5jX-itbBdfL5zusRGLKmL7zDJw9-n_unUf0zvrwO0BbrqLtznEeUMyLDeLjY3_5uh3n74ip9hMMTK2zueEuslyrqo37SNtmBRD7GkjLf-mUio5g6WjVXrdCxPLQI1yq_bVQ9uICfXakCL-VM1dwOhZVL-ShsExdwoIjDqAMdjMQZj3rMCQihe6fV67hrOTtPYlaxMyGxeVd_B8O_Bp4anpWoKFneTyZE7iZ1-vHvGAuEWZGgQmImVktdOD4gpAfkN3vcrF7d9EXs_O7nwIYaYknIAilMbVzcICIDAVYQ4CNIQQ6jC2J30mdQzFIkiPRd5SVpk0wLpCnV5UPiVFlytYDCaOFJlyfaUeqAvk6USoWZUkWTounK5mw=w402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312368" cy="4604213"/>
          </a:xfrm>
          <a:prstGeom prst="rect">
            <a:avLst/>
          </a:prstGeom>
          <a:noFill/>
        </p:spPr>
      </p:pic>
      <p:pic>
        <p:nvPicPr>
          <p:cNvPr id="26628" name="Picture 4" descr="https://lh3.googleusercontent.com/YOzfrj9suDj_Sec9NnMnEd0-ums8fRoqFT7wxHxZDB_X8DhHI0kM0Z2tp3CHzz9rfihxJeNH82KBGx50EQL8F0YPOA_zEbtOcDQ4CJwwi_b13r4Om_O9SPzMgoGER6oLqOYLx0-2zefEuPdVEjN_vD1vdlqaS3FzXOOT1SZByFmdv7YNTa14Id56SbrGBknIJP0k-trWzkx5KW-ZAZ7oeJAv1-LRJsw6vzFFWiRFYAKpZmi8cwJzs_lQEhowQGF4HSJQu91MvZjk2o8uC8jzF0wVXqFkNEYOWhkBtrElFas-y4_nBiVeAZn3ObG_qF3KIm9mVpxEBUd3GJHjz1k_dpEu6KQEqvRSsw54E5IvlSHzaaoWD3V4A6KgJREWxoEhVzTVNsFbaixFF_rPYvssQNW1JoAdy4-pg7Kj4cOA5of0o5JARBw-622YuQeWYxv4_8x2bHeIBlfsErGY9cgAXcPzsSMdKFpyxMdsLSuJqEpZEoH_H2su3fEhId34xKJ840XBvQ=w402-h714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024336" cy="4348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err="1" smtClean="0">
                <a:solidFill>
                  <a:schemeClr val="tx1"/>
                </a:solidFill>
              </a:rPr>
              <a:t>維他命E油</a:t>
            </a:r>
            <a:r>
              <a:rPr lang="en-US" altLang="zh-TW" sz="2800" dirty="0" smtClean="0">
                <a:solidFill>
                  <a:schemeClr val="tx1"/>
                </a:solidFill>
              </a:rPr>
              <a:t> (</a:t>
            </a:r>
            <a:r>
              <a:rPr lang="zh-CN" altLang="en-US" sz="2800" dirty="0" smtClean="0">
                <a:solidFill>
                  <a:schemeClr val="tx1"/>
                </a:solidFill>
              </a:rPr>
              <a:t>ㄨㄟˊ</a:t>
            </a:r>
            <a:r>
              <a:rPr lang="en-US" altLang="zh-CN" sz="2800" dirty="0" smtClean="0">
                <a:solidFill>
                  <a:schemeClr val="tx1"/>
                </a:solidFill>
              </a:rPr>
              <a:t>)(</a:t>
            </a:r>
            <a:r>
              <a:rPr lang="zh-CN" altLang="en-US" sz="2800" dirty="0" smtClean="0">
                <a:solidFill>
                  <a:schemeClr val="tx1"/>
                </a:solidFill>
              </a:rPr>
              <a:t>ㄊㄚ</a:t>
            </a:r>
            <a:r>
              <a:rPr lang="en-US" altLang="zh-CN" sz="2800" dirty="0" smtClean="0">
                <a:solidFill>
                  <a:schemeClr val="tx1"/>
                </a:solidFill>
              </a:rPr>
              <a:t>)(</a:t>
            </a:r>
            <a:r>
              <a:rPr lang="zh-CN" altLang="en-US" sz="2800" dirty="0" smtClean="0">
                <a:solidFill>
                  <a:schemeClr val="tx1"/>
                </a:solidFill>
              </a:rPr>
              <a:t>ㄇㄧㄥˋ</a:t>
            </a:r>
            <a:r>
              <a:rPr lang="en-US" altLang="zh-TW" sz="2800" dirty="0" smtClean="0">
                <a:solidFill>
                  <a:schemeClr val="tx1"/>
                </a:solidFill>
              </a:rPr>
              <a:t>)  E (</a:t>
            </a:r>
            <a:r>
              <a:rPr lang="zh-CN" altLang="en-US" sz="2800" dirty="0" smtClean="0">
                <a:solidFill>
                  <a:schemeClr val="tx1"/>
                </a:solidFill>
              </a:rPr>
              <a:t>ㄧㄡˊ</a:t>
            </a:r>
            <a:r>
              <a:rPr lang="en-US" altLang="zh-TW" sz="2800" dirty="0" smtClean="0">
                <a:solidFill>
                  <a:schemeClr val="tx1"/>
                </a:solidFill>
              </a:rPr>
              <a:t>)  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4cc</a:t>
            </a:r>
            <a:r>
              <a:rPr lang="zh-TW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zh-TW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lh3.googleusercontent.com/RMbZ-hQSJ32e4S4RTvnl0S-8XfLYhMSiWIFAKU95Q1myEqZPabk4FsKLN3Z27F_l53JsRxbCAB6rL71u-Pen8e7gmkKhRn4ltA1XtlWWqFK0Ckw26WNv958CgftwKJjetXCOb9P4zltKFkj8hRD3mqCeZNb3rIuGof50gS5Q8r0Tu3ll4eUMTxNHmnEX2fIXhvGBSljcgiKNH7TAVX-mWBfTLoBFd9m3t-9KFBWULiTLeAXdO_G4xl4GQBDksAZn6ClYbPt4Ed2UjhT1FwX-r50P2VOaONpfHu6EaFjWWF3_fvIFP6fZv1ZBspwA2hIdR4oIFXMoHkjxmqYNH2OmUskPf7vXqMyRNpU86AWmdB1SF6cu6v8ntLaE8mvqUR3oDSKauQabt8Vok8l4WfNpCWVdQLh-74Y3uqxb9IUKqtu0DEVWR7bvYUnXKN5l2Bg7ly2Yuwym3qS6WNBvfewA0sXlgjrQ1LuexCmxJfJJ-A6ihzqpq5_zRGt3SgsB0UhXU5jMvw=w402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608512" cy="5115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混(</a:t>
            </a:r>
            <a:r>
              <a:rPr lang="zh-CN" altLang="en-US" sz="2400" dirty="0" smtClean="0">
                <a:solidFill>
                  <a:schemeClr val="tx1"/>
                </a:solidFill>
              </a:rPr>
              <a:t>ㄏㄨㄣˇ</a:t>
            </a:r>
            <a:r>
              <a:rPr lang="en-US" altLang="zh-TW" sz="2400" dirty="0" smtClean="0">
                <a:solidFill>
                  <a:schemeClr val="tx1"/>
                </a:solidFill>
              </a:rPr>
              <a:t>)和(</a:t>
            </a:r>
            <a:r>
              <a:rPr lang="zh-CN" altLang="en-US" sz="2400" dirty="0" smtClean="0">
                <a:solidFill>
                  <a:schemeClr val="tx1"/>
                </a:solidFill>
              </a:rPr>
              <a:t>ㄏㄜˊ</a:t>
            </a:r>
            <a:r>
              <a:rPr lang="en-US" altLang="zh-TW" sz="2400" dirty="0" smtClean="0">
                <a:solidFill>
                  <a:schemeClr val="tx1"/>
                </a:solidFill>
              </a:rPr>
              <a:t>)一起放入瓶(</a:t>
            </a:r>
            <a:r>
              <a:rPr lang="zh-CN" altLang="en-US" sz="2400" dirty="0" smtClean="0">
                <a:solidFill>
                  <a:schemeClr val="tx1"/>
                </a:solidFill>
              </a:rPr>
              <a:t>ㄆㄧㄥˊ</a:t>
            </a:r>
            <a:r>
              <a:rPr lang="en-US" altLang="zh-TW" sz="2400" dirty="0" smtClean="0">
                <a:solidFill>
                  <a:schemeClr val="tx1"/>
                </a:solidFill>
              </a:rPr>
              <a:t>)子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s://lh3.googleusercontent.com/hPstYucvkbfLaBMHciRiRfIxPhDyz8x0bJZbEiI1T867eStsgSFBQiTQLAqs01BiI9Zt9wgVLpZsrttbfFvZ7raLfBOk4liW_Q7j_-5f7LgtGRXgq6trFl-I9SOQqiXt2xHTQNxH8dEqDXlWZPVIHVrUYF548LXDMge0nj8sfFz0T4R23_r8pcz_SZSeWPtXDlMjwlvHdiz4OqiybnjXrWycWIC-ALx980wr8XZAI65u0_P8Y0oC8wuAHFuxSyhtp4MqIi-Z25GuAFTyxPYapdaMtygO3JY_ccAjxNkzDE2M4CPH57wZq_jjPvn-KsbIRwOLzceotCQL_XSFmRyh-fWOTBvvYKgcN09tfTbiMMmEX9aajR9w-ew0lFj4QzCzX4xAXxiwr-qAoKUyxAuCblN8VgsiJE5nusFszWHl-KxlcginM2F_A89LOXeOFrVLqmhP80cIbY1LzTlw8RPhm9x07tsvcf5-Ujd8u_Epu-TC6qXpVvcYfG53HD83p7qRBNe_Sg=w402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392488" cy="473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</a:rPr>
              <a:t>隔(</a:t>
            </a:r>
            <a:r>
              <a:rPr lang="zh-CN" altLang="en-US" sz="3600" dirty="0" smtClean="0">
                <a:solidFill>
                  <a:schemeClr val="tx1"/>
                </a:solidFill>
              </a:rPr>
              <a:t>ㄍㄜˊ</a:t>
            </a:r>
            <a:r>
              <a:rPr lang="en-US" altLang="zh-TW" sz="3600" dirty="0" smtClean="0">
                <a:solidFill>
                  <a:schemeClr val="tx1"/>
                </a:solidFill>
              </a:rPr>
              <a:t>)水(</a:t>
            </a:r>
            <a:r>
              <a:rPr lang="zh-CN" altLang="en-US" sz="3600" dirty="0" smtClean="0">
                <a:solidFill>
                  <a:schemeClr val="tx1"/>
                </a:solidFill>
              </a:rPr>
              <a:t>ㄕㄨㄟˇ</a:t>
            </a:r>
            <a:r>
              <a:rPr lang="en-US" altLang="zh-TW" sz="3600" dirty="0" smtClean="0">
                <a:solidFill>
                  <a:schemeClr val="tx1"/>
                </a:solidFill>
              </a:rPr>
              <a:t>)加(</a:t>
            </a:r>
            <a:r>
              <a:rPr lang="zh-CN" altLang="en-US" sz="3600" dirty="0" smtClean="0">
                <a:solidFill>
                  <a:schemeClr val="tx1"/>
                </a:solidFill>
              </a:rPr>
              <a:t>ㄐㄧㄚ</a:t>
            </a:r>
            <a:r>
              <a:rPr lang="en-US" altLang="zh-TW" sz="3600" dirty="0" smtClean="0">
                <a:solidFill>
                  <a:schemeClr val="tx1"/>
                </a:solidFill>
              </a:rPr>
              <a:t>)熱(</a:t>
            </a:r>
            <a:r>
              <a:rPr lang="zh-CN" altLang="en-US" sz="3600" dirty="0" smtClean="0">
                <a:solidFill>
                  <a:schemeClr val="tx1"/>
                </a:solidFill>
              </a:rPr>
              <a:t>ㄖㄜˋ</a:t>
            </a:r>
            <a:r>
              <a:rPr lang="en-US" altLang="zh-TW" sz="3600" dirty="0" smtClean="0">
                <a:solidFill>
                  <a:schemeClr val="tx1"/>
                </a:solidFill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</a:rPr>
              <a:t/>
            </a:r>
            <a:br>
              <a:rPr lang="zh-TW" altLang="zh-TW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s://lh3.googleusercontent.com/v24iaKVNFiP9X7ByuNIJu6nlD3Mf2toQCANT7gP1ot7mrRt_8nKvFDyZiYgMeHkEu5prAaypMQxAK0q_nU_usAlmx3H2GaxJwCr0ZnO-JNVDZI5iGQx-gee8cI7KIAmDg3JphfOyOOwMpdlI29MehP3srqrby6Z-v5QfTo_i17EtWjTbJgv33A__QsLBUVqJJFrX49ULT0OZ1StWcJMkvHbnzYSU4dezWAY-nRbWiBxYiNyPkP9vtoFZzumo7g-ghp_zxhRIFnP8s7fQFB557UnaXjvgLcZZLcKdTcPCMDvWxOB2PbdwTS24l48rBiCDIEujKYYQ4Ub94hm-oWRTm0JIexLteoU0j4wcP3oWEqPILb7PYq6L0TUYQg2o6Gxsgpve3hKxXAJwbNgzM7l2PylOWD18z3sIh0DkNAv8H6sc1YnxeZx5okQU5PbguHswH6s3FWTW_ioIer-yhdC0eGiBH7LbLj16F5kxraQ3cdG4o70az-rR1mT2SaVGkt5MUzFEig=w1270-h714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672403" cy="4313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795</Words>
  <Application>Microsoft Office PowerPoint</Application>
  <PresentationFormat>如螢幕大小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流線</vt:lpstr>
      <vt:lpstr>我的麥(ㄇㄞˋ)哲(ㄓㄜˊ)倫(ㄌㄨㄣˊ) 計(ㄐㄧˋ)畫(ㄏㄨㄚˋ)  手工拼(ㄆㄧㄣ)豆(ㄉㄡˋ)吊(ㄉㄧㄠˋ)飾(ㄕˋ)和  手工護(ㄏㄨˋ)唇(ㄔㄨㄣˊ)膏(ㄍㄠ) </vt:lpstr>
      <vt:lpstr>為什麼要做拼豆和護(ㄏㄨˋ)唇(ㄔㄨㄣˊ)膏(ㄍㄠ)?</vt:lpstr>
      <vt:lpstr>拼(ㄆㄧㄣ)豆(ㄉㄡˋ)材(ㄘㄞˊ)料(ㄌㄧㄠˋ)</vt:lpstr>
      <vt:lpstr>製(ㄓˋ)作方法(ㄈㄚˇ) </vt:lpstr>
      <vt:lpstr>手工護唇 膏 (ㄏㄨˋ)(ㄔㄨㄣˊ)( ㄍㄠ)</vt:lpstr>
      <vt:lpstr>天然蜜 蠟 (ㄊㄧㄢ)(ㄖㄢˊ) (ㄇㄧˋ) (ㄌㄚˋ) 8公克                                                                                    甜杏仁油 (ㄊㄧㄢˊ) (ㄒㄧㄥˋ)(ㄖㄣˊ) (ㄧㄡˊ)26cc  </vt:lpstr>
      <vt:lpstr>維他命E油 (ㄨㄟˊ)(ㄊㄚ)(ㄇㄧㄥˋ)  E (ㄧㄡˊ)   4cc </vt:lpstr>
      <vt:lpstr>混(ㄏㄨㄣˇ)和(ㄏㄜˊ)一起放入瓶(ㄆㄧㄥˊ)子</vt:lpstr>
      <vt:lpstr>隔(ㄍㄜˊ)水(ㄕㄨㄟˇ)加(ㄐㄧㄚ)熱(ㄖㄜˋ) </vt:lpstr>
      <vt:lpstr>薰衣草精油 (ㄒㄩㄣ)(ㄧ)(ㄘㄠˇ) (ㄐㄧㄥ)(ㄧㄡˊ)4CC </vt:lpstr>
      <vt:lpstr>攪拌(ㄐㄧㄠˇ)(ㄅㄢˋ)到融化 (ㄖㄨㄥˊ) (ㄏㄨㄚˋ) 放精油 (ㄐㄧㄥ) (ㄧㄡˊ) </vt:lpstr>
      <vt:lpstr>用吸(ㄒㄧ)管(ㄍㄨㄢˇ) 放入管(ㄍㄨㄢˇ)子</vt:lpstr>
      <vt:lpstr>重複 (ㄔㄨㄥˊ) (ㄈㄨˋ)做3次</vt:lpstr>
      <vt:lpstr>拿去夜市義賣 (ㄋㄚˊ) (ㄑㄩˋ) (ㄧㄝˋ) (ㄕˋ) (ㄧˋ) (ㄇㄞˋ) </vt:lpstr>
      <vt:lpstr>投影片 15</vt:lpstr>
      <vt:lpstr>投影片 16</vt:lpstr>
      <vt:lpstr>成果</vt:lpstr>
      <vt:lpstr>心得</vt:lpstr>
      <vt:lpstr>謝謝大家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41</cp:revision>
  <dcterms:created xsi:type="dcterms:W3CDTF">2015-09-02T12:14:15Z</dcterms:created>
  <dcterms:modified xsi:type="dcterms:W3CDTF">2015-09-08T12:55:47Z</dcterms:modified>
</cp:coreProperties>
</file>