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78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50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1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7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9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9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8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9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7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9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117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故事書製作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六仁申恩宇</a:t>
            </a:r>
            <a:endParaRPr lang="en-US" altLang="zh-TW" dirty="0" smtClean="0"/>
          </a:p>
          <a:p>
            <a:r>
              <a:rPr lang="en-US" altLang="zh-TW" dirty="0" smtClean="0"/>
              <a:t>2021</a:t>
            </a:r>
            <a:r>
              <a:rPr lang="zh-TW" altLang="en-US" dirty="0" smtClean="0"/>
              <a:t>麥哲倫計畫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41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4004" y="1587731"/>
            <a:ext cx="9720073" cy="4023360"/>
          </a:xfrm>
        </p:spPr>
        <p:txBody>
          <a:bodyPr>
            <a:normAutofit/>
          </a:bodyPr>
          <a:lstStyle/>
          <a:p>
            <a:pPr algn="ctr"/>
            <a:endParaRPr lang="en-US" altLang="zh-TW" sz="8000" dirty="0" smtClean="0"/>
          </a:p>
          <a:p>
            <a:pPr algn="ctr"/>
            <a:r>
              <a:rPr lang="zh-TW" altLang="en-US" sz="8000" dirty="0" smtClean="0"/>
              <a:t>謝謝大家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66529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4000" dirty="0" smtClean="0"/>
              <a:t>我聽過很多韓國民間故事</a:t>
            </a:r>
            <a:endParaRPr lang="en-US" altLang="zh-TW" sz="40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4000" dirty="0"/>
              <a:t>我想寫寫看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7895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第一步 上網找韓國的民間故事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4000" dirty="0" smtClean="0"/>
              <a:t>我在網上找了</a:t>
            </a:r>
            <a:r>
              <a:rPr lang="zh-TW" altLang="en-US" sz="4000" dirty="0" smtClean="0"/>
              <a:t>一些韓國民間故事</a:t>
            </a:r>
            <a:r>
              <a:rPr lang="zh-TW" altLang="en-US" sz="4000" dirty="0" smtClean="0"/>
              <a:t>的電子書</a:t>
            </a:r>
            <a:endParaRPr lang="en-US" altLang="zh-TW" sz="4000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4000" dirty="0" smtClean="0"/>
              <a:t>把民間故事</a:t>
            </a:r>
            <a:r>
              <a:rPr lang="zh-TW" altLang="en-US" sz="4000" dirty="0" smtClean="0"/>
              <a:t>看一看</a:t>
            </a:r>
            <a:endParaRPr lang="en-US" altLang="zh-TW" sz="4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4000" dirty="0" smtClean="0"/>
              <a:t>選出五個我喜歡的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34584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第二步 將故事自己講一遍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310938"/>
            <a:ext cx="972007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4000" dirty="0" smtClean="0"/>
              <a:t>我先用中文講一遍</a:t>
            </a:r>
            <a:endParaRPr lang="en-US" altLang="zh-TW" sz="4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4000" dirty="0" smtClean="0"/>
              <a:t>再用英文講一遍</a:t>
            </a:r>
            <a:endParaRPr lang="en-US" altLang="zh-TW" sz="4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4000" dirty="0" smtClean="0"/>
              <a:t>然後輸入電腦</a:t>
            </a:r>
            <a:endParaRPr lang="en-US" altLang="zh-TW" sz="4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4000" dirty="0" smtClean="0"/>
              <a:t>存成電子檔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809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第三步 用</a:t>
            </a:r>
            <a:r>
              <a:rPr lang="en-US" altLang="zh-TW" dirty="0" smtClean="0"/>
              <a:t>Procreate </a:t>
            </a:r>
            <a:r>
              <a:rPr lang="zh-TW" altLang="en-US" dirty="0" smtClean="0"/>
              <a:t>畫插圖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4400" dirty="0" smtClean="0"/>
              <a:t>我</a:t>
            </a:r>
            <a:r>
              <a:rPr lang="zh-TW" altLang="en-US" sz="4400" dirty="0" smtClean="0"/>
              <a:t>用</a:t>
            </a:r>
            <a:r>
              <a:rPr lang="en-US" altLang="zh-TW" sz="4400" dirty="0" smtClean="0"/>
              <a:t>P</a:t>
            </a:r>
            <a:r>
              <a:rPr lang="en-US" altLang="zh-TW" sz="4400" dirty="0" smtClean="0"/>
              <a:t>rocreate</a:t>
            </a:r>
            <a:r>
              <a:rPr lang="zh-TW" altLang="en-US" sz="4400" dirty="0" smtClean="0"/>
              <a:t>來畫</a:t>
            </a:r>
            <a:endParaRPr lang="en-US" altLang="zh-TW" sz="4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4400" dirty="0" smtClean="0"/>
              <a:t>每個故事四個圖</a:t>
            </a:r>
            <a:endParaRPr lang="en-US" altLang="zh-TW" sz="4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4400" dirty="0" smtClean="0"/>
              <a:t>每個故事的圖用不同的風格</a:t>
            </a:r>
            <a:endParaRPr lang="en-US" altLang="zh-TW" sz="4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4400" dirty="0" smtClean="0"/>
              <a:t>封面另外設計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44446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第四步 在電腦上用</a:t>
            </a:r>
            <a:r>
              <a:rPr lang="en-US" altLang="zh-TW" dirty="0" smtClean="0"/>
              <a:t>word</a:t>
            </a:r>
            <a:r>
              <a:rPr lang="zh-TW" altLang="en-US" dirty="0" smtClean="0"/>
              <a:t>排版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4000" dirty="0" smtClean="0"/>
              <a:t>使用</a:t>
            </a:r>
            <a:r>
              <a:rPr lang="en-US" altLang="zh-TW" sz="4000" dirty="0" smtClean="0"/>
              <a:t>word</a:t>
            </a:r>
            <a:r>
              <a:rPr lang="zh-TW" altLang="en-US" sz="4000" dirty="0" smtClean="0"/>
              <a:t>編排文字，包括字型、段落</a:t>
            </a:r>
            <a:endParaRPr lang="en-US" altLang="zh-TW" sz="40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4000" dirty="0" smtClean="0"/>
              <a:t>利用</a:t>
            </a:r>
            <a:r>
              <a:rPr lang="en-US" altLang="zh-TW" sz="4000" dirty="0" smtClean="0"/>
              <a:t>word</a:t>
            </a:r>
            <a:r>
              <a:rPr lang="zh-TW" altLang="en-US" sz="4000" dirty="0" smtClean="0"/>
              <a:t>的文繞圖</a:t>
            </a:r>
            <a:endParaRPr lang="en-US" altLang="zh-TW" sz="40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4000" dirty="0" smtClean="0"/>
              <a:t>用印表機印出來試讀、修改、再印、再改，很多次。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39255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第五步 </a:t>
            </a:r>
            <a:r>
              <a:rPr lang="zh-TW" altLang="en-US" dirty="0" smtClean="0"/>
              <a:t>完成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6884" y="2084832"/>
            <a:ext cx="6063134" cy="42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1770610"/>
            <a:ext cx="9720073" cy="4405745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n-US" altLang="zh-TW" sz="3600" dirty="0" smtClean="0"/>
              <a:t>1. </a:t>
            </a:r>
            <a:r>
              <a:rPr lang="zh-TW" altLang="en-US" sz="3600" dirty="0" smtClean="0"/>
              <a:t>重溫過去聽過的民間故事，很親切</a:t>
            </a:r>
            <a:endParaRPr lang="en-US" altLang="zh-TW" sz="3600" dirty="0" smtClean="0"/>
          </a:p>
          <a:p>
            <a:pPr>
              <a:lnSpc>
                <a:spcPts val="4400"/>
              </a:lnSpc>
            </a:pPr>
            <a:r>
              <a:rPr lang="en-US" altLang="zh-TW" sz="3600" dirty="0" smtClean="0"/>
              <a:t>2. </a:t>
            </a:r>
            <a:r>
              <a:rPr lang="zh-TW" altLang="en-US" sz="3600" dirty="0" smtClean="0"/>
              <a:t>發現</a:t>
            </a:r>
            <a:r>
              <a:rPr lang="en-US" altLang="zh-TW" sz="3600" dirty="0" smtClean="0"/>
              <a:t>Procreate </a:t>
            </a:r>
            <a:r>
              <a:rPr lang="zh-TW" altLang="en-US" sz="3600" dirty="0" smtClean="0"/>
              <a:t>有很多神奇的功能</a:t>
            </a:r>
            <a:endParaRPr lang="en-US" altLang="zh-TW" sz="3600" dirty="0" smtClean="0"/>
          </a:p>
          <a:p>
            <a:pPr>
              <a:lnSpc>
                <a:spcPts val="4400"/>
              </a:lnSpc>
            </a:pPr>
            <a:r>
              <a:rPr lang="en-US" altLang="zh-TW" sz="3600" dirty="0" smtClean="0"/>
              <a:t>3</a:t>
            </a:r>
            <a:r>
              <a:rPr lang="en-US" altLang="zh-TW" sz="3600" dirty="0" smtClean="0"/>
              <a:t>. </a:t>
            </a:r>
            <a:r>
              <a:rPr lang="zh-TW" altLang="en-US" sz="3600" dirty="0" smtClean="0"/>
              <a:t>每個故事的插圖，我都用不同的風格來畫，很好玩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34381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36492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dirty="0"/>
              <a:t>4. </a:t>
            </a:r>
            <a:r>
              <a:rPr lang="zh-TW" altLang="en-US" sz="3600" dirty="0" smtClean="0"/>
              <a:t>我也練習</a:t>
            </a:r>
            <a:r>
              <a:rPr lang="zh-TW" altLang="en-US" sz="3600" dirty="0" smtClean="0"/>
              <a:t>了</a:t>
            </a:r>
            <a:r>
              <a:rPr lang="zh-TW" altLang="en-US" sz="3600" dirty="0"/>
              <a:t>如何使用</a:t>
            </a:r>
            <a:r>
              <a:rPr lang="en-US" altLang="zh-TW" sz="3600" dirty="0"/>
              <a:t>word</a:t>
            </a:r>
            <a:r>
              <a:rPr lang="zh-TW" altLang="en-US" sz="3600" dirty="0"/>
              <a:t>來</a:t>
            </a:r>
            <a:r>
              <a:rPr lang="zh-TW" altLang="en-US" sz="3600" dirty="0" smtClean="0"/>
              <a:t>排版</a:t>
            </a:r>
            <a:endParaRPr lang="zh-TW" altLang="en-US" sz="3600" dirty="0"/>
          </a:p>
          <a:p>
            <a:pPr>
              <a:lnSpc>
                <a:spcPct val="150000"/>
              </a:lnSpc>
            </a:pPr>
            <a:r>
              <a:rPr lang="en-US" altLang="zh-TW" sz="3600" dirty="0"/>
              <a:t>5</a:t>
            </a:r>
            <a:r>
              <a:rPr lang="en-US" altLang="zh-TW" sz="3600" dirty="0" smtClean="0"/>
              <a:t>. </a:t>
            </a:r>
            <a:r>
              <a:rPr lang="zh-TW" altLang="en-US" sz="3600" dirty="0" smtClean="0"/>
              <a:t>我</a:t>
            </a:r>
            <a:r>
              <a:rPr lang="zh-TW" altLang="en-US" sz="3600" dirty="0"/>
              <a:t>希望未來可以</a:t>
            </a:r>
            <a:r>
              <a:rPr lang="zh-TW" altLang="en-US" sz="3600" dirty="0" smtClean="0"/>
              <a:t>寫更多書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11528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積分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積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積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105</TotalTime>
  <Words>218</Words>
  <Application>Microsoft Office PowerPoint</Application>
  <PresentationFormat>寬螢幕</PresentationFormat>
  <Paragraphs>34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微軟正黑體</vt:lpstr>
      <vt:lpstr>Tw Cen MT</vt:lpstr>
      <vt:lpstr>Tw Cen MT Condensed</vt:lpstr>
      <vt:lpstr>Wingdings</vt:lpstr>
      <vt:lpstr>Wingdings 3</vt:lpstr>
      <vt:lpstr>積分</vt:lpstr>
      <vt:lpstr>故事書製作</vt:lpstr>
      <vt:lpstr>動機</vt:lpstr>
      <vt:lpstr>第一步 上網找韓國的民間故事</vt:lpstr>
      <vt:lpstr>第二步 將故事自己講一遍</vt:lpstr>
      <vt:lpstr>第三步 用Procreate 畫插圖</vt:lpstr>
      <vt:lpstr>第四步 在電腦上用word排版</vt:lpstr>
      <vt:lpstr>第五步 完成</vt:lpstr>
      <vt:lpstr>心得</vt:lpstr>
      <vt:lpstr>心得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韓國民間故事書製作</dc:title>
  <dc:creator>Windows 使用者</dc:creator>
  <cp:lastModifiedBy>Windows 使用者</cp:lastModifiedBy>
  <cp:revision>14</cp:revision>
  <dcterms:created xsi:type="dcterms:W3CDTF">2021-08-20T13:35:56Z</dcterms:created>
  <dcterms:modified xsi:type="dcterms:W3CDTF">2021-09-21T11:20:21Z</dcterms:modified>
</cp:coreProperties>
</file>