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5050"/>
    <a:srgbClr val="9933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98" autoAdjust="0"/>
  </p:normalViewPr>
  <p:slideViewPr>
    <p:cSldViewPr>
      <p:cViewPr>
        <p:scale>
          <a:sx n="71" d="100"/>
          <a:sy n="71" d="100"/>
        </p:scale>
        <p:origin x="-13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0A652-21D1-4C9E-9A40-4D30EBB61D6D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2D2A5-99A7-489B-A92A-28DD5266AB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2D2A5-99A7-489B-A92A-28DD5266ABF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2D2A5-99A7-489B-A92A-28DD5266ABF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2D2A5-99A7-489B-A92A-28DD5266ABF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D3A3B-9E43-4611-B477-B0FCE7764FDA}" type="datetimeFigureOut">
              <a:rPr lang="zh-TW" altLang="en-US" smtClean="0"/>
              <a:pPr/>
              <a:t>2015/10/17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62DC00-EE18-4866-ABCD-EC79FEBFAF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Ij1mcPr5McCFYMTlAodJ_oPJQ&amp;url=http://big5.xinhuanet.com/gate/big5/news.xinhuanet.com/shuhua/2013-06/25/c_124908878_24.htm&amp;psig=AFQjCNEgg12I5E83iwRCkKQrnUOQPAFIFQ&amp;ust=144171242673147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684584" y="260648"/>
            <a:ext cx="8320208" cy="1828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麥哲倫築夢計畫</a:t>
            </a:r>
            <a:r>
              <a:rPr lang="en-US" altLang="zh-TW" dirty="0" smtClean="0">
                <a:solidFill>
                  <a:srgbClr val="FFC000"/>
                </a:solidFill>
              </a:rPr>
              <a:t/>
            </a:r>
            <a:br>
              <a:rPr lang="en-US" altLang="zh-TW" dirty="0" smtClean="0">
                <a:solidFill>
                  <a:srgbClr val="FFC000"/>
                </a:solidFill>
              </a:rPr>
            </a:br>
            <a:r>
              <a:rPr lang="zh-TW" altLang="en-US" dirty="0" smtClean="0">
                <a:solidFill>
                  <a:srgbClr val="FFC000"/>
                </a:solidFill>
              </a:rPr>
              <a:t>我是小畫家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188640" y="2348880"/>
            <a:ext cx="7854696" cy="17526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六年孝班</a:t>
            </a:r>
            <a:r>
              <a:rPr lang="en-US" altLang="zh-TW" sz="3200" dirty="0" smtClean="0">
                <a:solidFill>
                  <a:schemeClr val="tx1"/>
                </a:solidFill>
              </a:rPr>
              <a:t>6</a:t>
            </a:r>
            <a:r>
              <a:rPr lang="zh-TW" altLang="en-US" sz="3200" dirty="0" smtClean="0">
                <a:solidFill>
                  <a:schemeClr val="tx1"/>
                </a:solidFill>
              </a:rPr>
              <a:t>號   </a:t>
            </a:r>
            <a:r>
              <a:rPr lang="zh-TW" altLang="en-US" sz="3200" dirty="0" smtClean="0"/>
              <a:t>歐</a:t>
            </a:r>
            <a:r>
              <a:rPr lang="zh-TW" altLang="en-US" sz="3200" dirty="0" smtClean="0">
                <a:solidFill>
                  <a:schemeClr val="tx1"/>
                </a:solidFill>
              </a:rPr>
              <a:t>丞揚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圖片 3" descr="6-130H50Z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0736">
            <a:off x="161051" y="360914"/>
            <a:ext cx="1914462" cy="3260968"/>
          </a:xfrm>
          <a:prstGeom prst="rect">
            <a:avLst/>
          </a:prstGeom>
        </p:spPr>
      </p:pic>
      <p:sp>
        <p:nvSpPr>
          <p:cNvPr id="1028" name="AutoShape 4" descr="「塞尚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「塞尚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2" name="Picture 8" descr="「塞尚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56992"/>
            <a:ext cx="597666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902_150528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95266" y="1112514"/>
            <a:ext cx="5661248" cy="34362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0527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</a:rPr>
              <a:t>內容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六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420888"/>
            <a:ext cx="53640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這幅畫是我臨摹上一幅相同畫家的畫作，同樣是英國搖滾樂團披頭四</a:t>
            </a:r>
            <a:r>
              <a:rPr lang="en-US" altLang="zh-TW" sz="4000" dirty="0" smtClean="0"/>
              <a:t>(The Beatles)</a:t>
            </a:r>
            <a:r>
              <a:rPr lang="zh-TW" altLang="en-US" sz="4000" dirty="0" smtClean="0"/>
              <a:t>的成員，鼓手林哥史達。</a:t>
            </a:r>
            <a:endParaRPr lang="en-US" altLang="zh-TW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902_15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96124" y="1301406"/>
            <a:ext cx="5949280" cy="334647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0527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</a:rPr>
              <a:t>內容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六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348880"/>
            <a:ext cx="5364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這幅畫是我臨摹愛因斯坦寫給五千年後人的信的封面畫作，代表愛因斯坦在紅色的雲彩中的神祕感，似乎要向後人表達某種啟示。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FB_IMG_144119672346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348880"/>
            <a:ext cx="4104456" cy="4509120"/>
          </a:xfrm>
          <a:prstGeom prst="rect">
            <a:avLst/>
          </a:prstGeom>
        </p:spPr>
      </p:pic>
      <p:pic>
        <p:nvPicPr>
          <p:cNvPr id="3" name="圖片 2" descr="FB_IMG_144119671073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4638921" cy="458112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699792" y="1052736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0000CC"/>
                </a:solidFill>
              </a:rPr>
              <a:t>油畫特別篇</a:t>
            </a:r>
            <a:endParaRPr lang="zh-TW" altLang="en-US" sz="6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902_150346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97858" y="1328919"/>
            <a:ext cx="6075061" cy="341722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0527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</a:rPr>
              <a:t>內容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一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348880"/>
            <a:ext cx="5364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5050"/>
                </a:solidFill>
              </a:rPr>
              <a:t>這幅畫是我臨摹一位日本畫家的油畫，呈現許多上班族面對主管不悅的表情。</a:t>
            </a:r>
            <a:endParaRPr lang="zh-TW" altLang="en-US" sz="40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3568" y="10527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</a:rPr>
              <a:t>內容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二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348880"/>
            <a:ext cx="5364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5050"/>
                </a:solidFill>
              </a:rPr>
              <a:t>這幅畫也是我臨摹一位日本畫家的油畫，名稱是固執的老貓，鬍鬚張開得很直，表現自以為是的樣子，但是不知道有沒有抓到老鼠</a:t>
            </a:r>
            <a:r>
              <a:rPr lang="en-US" altLang="zh-TW" sz="4000" dirty="0" smtClean="0">
                <a:solidFill>
                  <a:srgbClr val="FF5050"/>
                </a:solidFill>
              </a:rPr>
              <a:t>?</a:t>
            </a:r>
            <a:endParaRPr lang="zh-TW" altLang="en-US" sz="4000" dirty="0">
              <a:solidFill>
                <a:srgbClr val="FF5050"/>
              </a:solidFill>
            </a:endParaRPr>
          </a:p>
        </p:txBody>
      </p:sp>
      <p:pic>
        <p:nvPicPr>
          <p:cNvPr id="8" name="圖片 7" descr="P_20150906_231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15719" y="1497049"/>
            <a:ext cx="5652120" cy="3179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rank\1445087146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3870000"/>
            <a:ext cx="4427984" cy="2988000"/>
          </a:xfrm>
          <a:prstGeom prst="rect">
            <a:avLst/>
          </a:prstGeom>
          <a:noFill/>
        </p:spPr>
      </p:pic>
      <p:pic>
        <p:nvPicPr>
          <p:cNvPr id="1027" name="Picture 3" descr="D:\frank\1445087149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716016" cy="2924944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3203848" y="404664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+mn-ea"/>
              </a:rPr>
              <a:t>小畫展</a:t>
            </a:r>
            <a:endParaRPr lang="zh-TW" altLang="en-US" sz="6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9592" y="177281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</a:rPr>
              <a:t>我開了一個小畫展，向老師和同學們介紹我的畫作。</a:t>
            </a:r>
            <a:endParaRPr lang="zh-TW" altLang="en-US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91880" y="548680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心得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206084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CC"/>
                </a:solidFill>
              </a:rPr>
              <a:t>我完成了這十一張畫後，在繪畫的技巧上變得更精熟，並透過畫展，向前來欣賞的同學們說明畫作的意境，使他們感受到我對每幅畫創作的想法和方式，以及不同的藝術美感。</a:t>
            </a:r>
            <a:endParaRPr lang="zh-TW" altLang="en-US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3528392" cy="353444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07704" y="476672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7030A0"/>
                </a:solidFill>
              </a:rPr>
              <a:t>謝謝大家的</a:t>
            </a:r>
            <a:endParaRPr lang="en-US" altLang="zh-TW" sz="6000" dirty="0" smtClean="0">
              <a:solidFill>
                <a:srgbClr val="7030A0"/>
              </a:solidFill>
            </a:endParaRPr>
          </a:p>
          <a:p>
            <a:r>
              <a:rPr lang="zh-TW" altLang="en-US" sz="6000" dirty="0" smtClean="0">
                <a:solidFill>
                  <a:srgbClr val="7030A0"/>
                </a:solidFill>
              </a:rPr>
              <a:t>     聆聽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news.xinhuanet.com/shuhua/2011-11/08/122249762_301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50072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引起動機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C00000"/>
                </a:solidFill>
                <a:latin typeface="+mn-ea"/>
              </a:rPr>
              <a:t>因為我很喜歡畫畫，</a:t>
            </a:r>
            <a:endParaRPr lang="en-US" altLang="zh-TW" sz="4000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C00000"/>
                </a:solidFill>
                <a:latin typeface="+mn-ea"/>
              </a:rPr>
              <a:t>對世界名畫也    很有興</a:t>
            </a:r>
            <a:endParaRPr lang="en-US" altLang="zh-TW" sz="4000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C00000"/>
                </a:solidFill>
                <a:latin typeface="+mn-ea"/>
              </a:rPr>
              <a:t>趣，剛好我在學畫畫，</a:t>
            </a:r>
            <a:endParaRPr lang="en-US" altLang="zh-TW" sz="4000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C00000"/>
                </a:solidFill>
                <a:latin typeface="+mn-ea"/>
              </a:rPr>
              <a:t>又有相關書籍拿來臨摹，</a:t>
            </a:r>
            <a:endParaRPr lang="en-US" altLang="zh-TW" sz="4000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C00000"/>
                </a:solidFill>
                <a:latin typeface="+mn-ea"/>
              </a:rPr>
              <a:t>因此我要呈現最好的作品給大家看！</a:t>
            </a:r>
            <a:endParaRPr lang="en-US" altLang="zh-TW" sz="4000" dirty="0" smtClean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1026" name="Picture 2" descr="D:\frank\FB_IMG_14411966730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6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06688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~</a:t>
            </a:r>
            <a:r>
              <a:rPr lang="zh-TW" altLang="en-US" dirty="0" smtClean="0">
                <a:solidFill>
                  <a:srgbClr val="7030A0"/>
                </a:solidFill>
              </a:rPr>
              <a:t>內容</a:t>
            </a:r>
            <a:r>
              <a:rPr lang="en-US" altLang="zh-TW" dirty="0" smtClean="0">
                <a:solidFill>
                  <a:srgbClr val="7030A0"/>
                </a:solidFill>
              </a:rPr>
              <a:t>~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/>
              <a:t>右邊這位穿著大衣的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4000" dirty="0" smtClean="0"/>
              <a:t>老伯，是臨摹其中一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4000" dirty="0" smtClean="0"/>
              <a:t>位印象派大師，</a:t>
            </a:r>
            <a:r>
              <a:rPr lang="zh-TW" altLang="en-US" sz="4000" b="1" dirty="0" smtClean="0">
                <a:latin typeface="+mj-ea"/>
                <a:ea typeface="+mj-ea"/>
              </a:rPr>
              <a:t>塞尚</a:t>
            </a:r>
            <a:endParaRPr lang="en-US" altLang="zh-TW" sz="40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4000" dirty="0" smtClean="0"/>
              <a:t>的作品，這幅畫難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4000" dirty="0" smtClean="0"/>
              <a:t>度在於他的腰圍比例，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4000" dirty="0" smtClean="0"/>
              <a:t>和手的彎曲度。</a:t>
            </a:r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  <a:p>
            <a:pPr>
              <a:buNone/>
            </a:pPr>
            <a:endParaRPr lang="en-US" altLang="zh-TW" sz="4000" dirty="0" smtClean="0"/>
          </a:p>
        </p:txBody>
      </p:sp>
      <p:pic>
        <p:nvPicPr>
          <p:cNvPr id="4" name="圖片 3" descr="133U42458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27984" y="2132856"/>
            <a:ext cx="5400600" cy="32403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56792"/>
            <a:ext cx="7668344" cy="107099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內容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二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501008"/>
            <a:ext cx="7643192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6600"/>
                </a:solidFill>
              </a:rPr>
              <a:t>這幅畫是</a:t>
            </a:r>
            <a:r>
              <a:rPr lang="zh-TW" altLang="en-US" sz="4000" b="1" dirty="0" smtClean="0">
                <a:solidFill>
                  <a:srgbClr val="006600"/>
                </a:solidFill>
                <a:latin typeface="+mj-ea"/>
                <a:ea typeface="+mj-ea"/>
              </a:rPr>
              <a:t>塞尚</a:t>
            </a:r>
            <a:endParaRPr lang="en-US" altLang="zh-TW" sz="4000" b="1" dirty="0" smtClean="0">
              <a:solidFill>
                <a:srgbClr val="0066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6600"/>
                </a:solidFill>
              </a:rPr>
              <a:t>最為有名的畫作，玩撲克牌的人，這幅畫的難度在於，表情的拿捏、身體的比例和拿撲克牌的手。</a:t>
            </a:r>
            <a:endParaRPr lang="en-US" altLang="zh-TW" sz="40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altLang="zh-TW" sz="40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zh-TW" alt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圖片 3" descr="20150129070147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1262" y="0"/>
            <a:ext cx="5502738" cy="349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69269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7030A0"/>
                </a:solidFill>
                <a:latin typeface="Dotum" pitchFamily="34" charset="-127"/>
                <a:ea typeface="Dotum" pitchFamily="34" charset="-127"/>
              </a:rPr>
              <a:t>內容</a:t>
            </a:r>
            <a:r>
              <a:rPr lang="en-US" altLang="zh-TW" sz="5400" dirty="0" smtClean="0">
                <a:solidFill>
                  <a:srgbClr val="7030A0"/>
                </a:solidFill>
                <a:latin typeface="Dotum" pitchFamily="34" charset="-127"/>
                <a:ea typeface="Dotum" pitchFamily="34" charset="-127"/>
              </a:rPr>
              <a:t>(</a:t>
            </a:r>
            <a:r>
              <a:rPr lang="zh-TW" altLang="en-US" sz="5400" dirty="0" smtClean="0">
                <a:solidFill>
                  <a:srgbClr val="7030A0"/>
                </a:solidFill>
                <a:latin typeface="Dotum" pitchFamily="34" charset="-127"/>
                <a:ea typeface="Dotum" pitchFamily="34" charset="-127"/>
              </a:rPr>
              <a:t>三</a:t>
            </a:r>
            <a:r>
              <a:rPr lang="en-US" altLang="zh-TW" sz="5400" dirty="0" smtClean="0">
                <a:solidFill>
                  <a:srgbClr val="7030A0"/>
                </a:solidFill>
                <a:latin typeface="Dotum" pitchFamily="34" charset="-127"/>
                <a:ea typeface="Dotum" pitchFamily="34" charset="-127"/>
              </a:rPr>
              <a:t>)</a:t>
            </a:r>
            <a:endParaRPr lang="zh-TW" altLang="en-US" sz="5400" dirty="0">
              <a:solidFill>
                <a:srgbClr val="7030A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rgbClr val="7030A0"/>
                </a:solidFill>
              </a:rPr>
              <a:t>這幅畫是臨摹</a:t>
            </a:r>
            <a:r>
              <a:rPr lang="zh-TW" altLang="en-US" sz="4400" b="1" dirty="0" smtClean="0">
                <a:solidFill>
                  <a:srgbClr val="7030A0"/>
                </a:solidFill>
                <a:latin typeface="+mj-ea"/>
                <a:ea typeface="+mj-ea"/>
              </a:rPr>
              <a:t>馬奈</a:t>
            </a:r>
            <a:endParaRPr lang="en-US" altLang="zh-TW" sz="44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rgbClr val="7030A0"/>
                </a:solidFill>
              </a:rPr>
              <a:t>的畫，吹笛的少年，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rgbClr val="7030A0"/>
                </a:solidFill>
              </a:rPr>
              <a:t>這幅畫其實不怎好畫，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rgbClr val="7030A0"/>
                </a:solidFill>
              </a:rPr>
              <a:t>因為他不是大人，但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rgbClr val="7030A0"/>
                </a:solidFill>
              </a:rPr>
              <a:t>是他又不會很矮，就是這幅畫較難畫的地方。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zh-TW" altLang="en-US" sz="4400" dirty="0">
              <a:solidFill>
                <a:srgbClr val="7030A0"/>
              </a:solidFill>
            </a:endParaRPr>
          </a:p>
        </p:txBody>
      </p:sp>
      <p:pic>
        <p:nvPicPr>
          <p:cNvPr id="5" name="圖片 4" descr="31436106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00454" y="595682"/>
            <a:ext cx="4107180" cy="291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</a:rPr>
              <a:t>內容</a:t>
            </a:r>
            <a:r>
              <a:rPr lang="en-US" altLang="zh-TW" dirty="0" smtClean="0">
                <a:solidFill>
                  <a:srgbClr val="00B050"/>
                </a:solidFill>
              </a:rPr>
              <a:t>(</a:t>
            </a:r>
            <a:r>
              <a:rPr lang="zh-TW" altLang="en-US" dirty="0" smtClean="0">
                <a:solidFill>
                  <a:srgbClr val="00B050"/>
                </a:solidFill>
              </a:rPr>
              <a:t>四</a:t>
            </a:r>
            <a:r>
              <a:rPr lang="en-US" altLang="zh-TW" dirty="0" smtClean="0">
                <a:solidFill>
                  <a:srgbClr val="00B050"/>
                </a:solidFill>
              </a:rPr>
              <a:t>)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7030A0"/>
                </a:solidFill>
              </a:rPr>
              <a:t>這幅畫是臨摹魔戒插畫</a:t>
            </a:r>
            <a:endParaRPr lang="en-US" altLang="zh-TW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7030A0"/>
                </a:solidFill>
              </a:rPr>
              <a:t>大師</a:t>
            </a:r>
            <a:r>
              <a:rPr lang="zh-TW" altLang="en-US" sz="4000" b="1" dirty="0" smtClean="0">
                <a:solidFill>
                  <a:srgbClr val="7030A0"/>
                </a:solidFill>
                <a:latin typeface="+mj-ea"/>
                <a:ea typeface="+mj-ea"/>
              </a:rPr>
              <a:t>約翰</a:t>
            </a:r>
            <a:r>
              <a:rPr lang="en-US" altLang="zh-TW" sz="4000" b="1" dirty="0" smtClean="0">
                <a:solidFill>
                  <a:srgbClr val="7030A0"/>
                </a:solidFill>
                <a:latin typeface="+mj-ea"/>
                <a:ea typeface="+mj-ea"/>
              </a:rPr>
              <a:t>.</a:t>
            </a:r>
            <a:r>
              <a:rPr lang="zh-TW" altLang="en-US" sz="4000" b="1" dirty="0" smtClean="0">
                <a:solidFill>
                  <a:srgbClr val="7030A0"/>
                </a:solidFill>
                <a:latin typeface="+mj-ea"/>
                <a:ea typeface="+mj-ea"/>
              </a:rPr>
              <a:t>豪爾</a:t>
            </a:r>
            <a:r>
              <a:rPr lang="zh-TW" altLang="en-US" sz="4000" dirty="0" smtClean="0">
                <a:solidFill>
                  <a:srgbClr val="7030A0"/>
                </a:solidFill>
              </a:rPr>
              <a:t>的迷彩戰</a:t>
            </a:r>
            <a:endParaRPr lang="en-US" altLang="zh-TW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7030A0"/>
                </a:solidFill>
              </a:rPr>
              <a:t>士，這幅畫是我全部畫</a:t>
            </a:r>
            <a:endParaRPr lang="en-US" altLang="zh-TW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7030A0"/>
                </a:solidFill>
              </a:rPr>
              <a:t>的話最得意的一幅。這</a:t>
            </a:r>
            <a:endParaRPr lang="en-US" altLang="zh-TW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7030A0"/>
                </a:solidFill>
              </a:rPr>
              <a:t>幅畫唯一的缺點就是人的比例還是沒抓得很好。</a:t>
            </a:r>
            <a:r>
              <a:rPr lang="en-US" altLang="zh-TW" sz="4000" dirty="0" smtClean="0">
                <a:solidFill>
                  <a:srgbClr val="7030A0"/>
                </a:solidFill>
              </a:rPr>
              <a:t>	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pic>
        <p:nvPicPr>
          <p:cNvPr id="5" name="圖片 4" descr="6-130H50Z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61535" y="814689"/>
            <a:ext cx="4797152" cy="3167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76672" y="1124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</a:rPr>
              <a:t>內容</a:t>
            </a:r>
            <a:r>
              <a:rPr lang="en-US" altLang="zh-TW" sz="48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</a:rPr>
              <a:t>五）  </a:t>
            </a:r>
            <a:endParaRPr lang="zh-TW" alt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780928"/>
            <a:ext cx="5904656" cy="3381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這幅是我花了兩天臨摹皮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耶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波納爾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的畫作，這個畫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作的綠色線條要畫得特別美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感，人的身體不規則狀十分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有創意。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Dotum" pitchFamily="34" charset="-127"/>
              <a:ea typeface="Dotum" pitchFamily="34" charset="-127"/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Dotum" pitchFamily="34" charset="-127"/>
              <a:ea typeface="Dotum" pitchFamily="34" charset="-127"/>
            </a:endParaRPr>
          </a:p>
          <a:p>
            <a:pPr>
              <a:buNone/>
            </a:pP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Dotum" pitchFamily="34" charset="-127"/>
              <a:ea typeface="Dotum" pitchFamily="34" charset="-127"/>
            </a:endParaRPr>
          </a:p>
          <a:p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4" name="圖片 3" descr="6-130H50Z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53306" y="929987"/>
            <a:ext cx="5364088" cy="301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260648"/>
            <a:ext cx="36724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83568" y="10527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</a:rPr>
              <a:t>內容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六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2348880"/>
            <a:ext cx="5364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這幅畫是我臨摹皮</a:t>
            </a:r>
            <a:r>
              <a:rPr lang="zh-TW" altLang="en-US" sz="4000" b="1" dirty="0" smtClean="0">
                <a:latin typeface="+mj-ea"/>
                <a:ea typeface="+mj-ea"/>
              </a:rPr>
              <a:t>耶</a:t>
            </a:r>
            <a:r>
              <a:rPr lang="en-US" altLang="zh-TW" sz="4000" b="1" dirty="0" smtClean="0">
                <a:latin typeface="+mj-ea"/>
                <a:ea typeface="+mj-ea"/>
              </a:rPr>
              <a:t>‧</a:t>
            </a:r>
            <a:r>
              <a:rPr lang="zh-TW" altLang="en-US" sz="4000" b="1" dirty="0" smtClean="0">
                <a:latin typeface="+mj-ea"/>
                <a:ea typeface="+mj-ea"/>
              </a:rPr>
              <a:t>波納爾</a:t>
            </a:r>
            <a:r>
              <a:rPr lang="zh-TW" altLang="en-US" sz="4000" dirty="0" smtClean="0"/>
              <a:t>的畫作，名稱是</a:t>
            </a:r>
            <a:endParaRPr lang="en-US" altLang="zh-TW" sz="4000" dirty="0" smtClean="0"/>
          </a:p>
          <a:p>
            <a:r>
              <a:rPr lang="zh-TW" altLang="en-US" sz="4000" dirty="0" smtClean="0"/>
              <a:t>廣場上的仕女，呈現出兩位女子不同的魅力。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902_15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43500" y="940668"/>
            <a:ext cx="4941168" cy="30598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0527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</a:rPr>
              <a:t>內容</a:t>
            </a:r>
            <a:r>
              <a:rPr lang="en-US" altLang="zh-TW" sz="4000" dirty="0" smtClean="0">
                <a:solidFill>
                  <a:srgbClr val="00B050"/>
                </a:solidFill>
              </a:rPr>
              <a:t>(</a:t>
            </a:r>
            <a:r>
              <a:rPr lang="zh-TW" altLang="en-US" sz="4000" dirty="0" smtClean="0">
                <a:solidFill>
                  <a:srgbClr val="00B050"/>
                </a:solidFill>
              </a:rPr>
              <a:t>七</a:t>
            </a:r>
            <a:r>
              <a:rPr lang="en-US" altLang="zh-TW" sz="4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348880"/>
            <a:ext cx="5940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這幅畫是我臨摹一位外國畫家的畫作，是英國知名搖滾樂團披頭四</a:t>
            </a:r>
            <a:r>
              <a:rPr lang="en-US" altLang="zh-TW" sz="4000" dirty="0" smtClean="0"/>
              <a:t>(The Beatles)</a:t>
            </a:r>
            <a:r>
              <a:rPr lang="zh-TW" altLang="en-US" sz="4000" dirty="0" smtClean="0"/>
              <a:t>的主唱約翰藍儂的肖像。</a:t>
            </a:r>
            <a:endParaRPr lang="en-US" altLang="zh-TW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1233</TotalTime>
  <Words>580</Words>
  <Application>Microsoft Office PowerPoint</Application>
  <PresentationFormat>如螢幕大小 (4:3)</PresentationFormat>
  <Paragraphs>70</Paragraphs>
  <Slides>17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流線</vt:lpstr>
      <vt:lpstr>麥哲倫築夢計畫 我是小畫家</vt:lpstr>
      <vt:lpstr>引起動機~</vt:lpstr>
      <vt:lpstr>~內容~</vt:lpstr>
      <vt:lpstr>內容(二)</vt:lpstr>
      <vt:lpstr>內容(三)</vt:lpstr>
      <vt:lpstr>內容(四)</vt:lpstr>
      <vt:lpstr>內容(五）  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我是孤膽車神!</dc:title>
  <dc:creator>Serena Ou</dc:creator>
  <cp:lastModifiedBy>Serena Ou</cp:lastModifiedBy>
  <cp:revision>139</cp:revision>
  <dcterms:created xsi:type="dcterms:W3CDTF">2015-05-12T12:01:51Z</dcterms:created>
  <dcterms:modified xsi:type="dcterms:W3CDTF">2015-10-17T14:04:16Z</dcterms:modified>
</cp:coreProperties>
</file>