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3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7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20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466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601428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925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645956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11832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92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5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2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0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4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7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4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1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8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2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98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AF6D39-0ADD-4238-A156-5CA5E9733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292" y="1059991"/>
            <a:ext cx="10584992" cy="1562100"/>
          </a:xfrm>
        </p:spPr>
        <p:txBody>
          <a:bodyPr>
            <a:noAutofit/>
          </a:bodyPr>
          <a:lstStyle/>
          <a:p>
            <a:r>
              <a:rPr lang="zh-TW" alt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一分鐘解好魔術方塊六面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C86BCB5-C318-4F19-85FF-4FD5E677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7388" y="4098303"/>
            <a:ext cx="6400800" cy="1947333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二年仁班  </a:t>
            </a:r>
            <a:r>
              <a:rPr lang="en-US" altLang="zh-TW" sz="4800" b="1" dirty="0"/>
              <a:t>4</a:t>
            </a:r>
            <a:r>
              <a:rPr lang="zh-TW" altLang="en-US" sz="4800" b="1" dirty="0"/>
              <a:t>號   廖緯哲</a:t>
            </a:r>
            <a:endParaRPr lang="en-US" altLang="zh-TW" sz="4800" b="1" dirty="0"/>
          </a:p>
          <a:p>
            <a:endParaRPr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7105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CBEF1C-D355-417B-B828-6688411DE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11663" y="1206631"/>
            <a:ext cx="6534112" cy="962981"/>
          </a:xfrm>
        </p:spPr>
        <p:txBody>
          <a:bodyPr>
            <a:normAutofit fontScale="77500" lnSpcReduction="20000"/>
          </a:bodyPr>
          <a:lstStyle/>
          <a:p>
            <a:pPr lvl="4"/>
            <a:r>
              <a:rPr lang="zh-TW" altLang="en-US" sz="7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成功解鎖了</a:t>
            </a:r>
            <a:r>
              <a:rPr lang="zh-TW" altLang="en-US" sz="7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TW" sz="7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0" lvl="4" indent="0">
              <a:buNone/>
            </a:pPr>
            <a:endParaRPr lang="en-US" altLang="zh-TW" sz="4200" dirty="0"/>
          </a:p>
          <a:p>
            <a:pPr lvl="4"/>
            <a:endParaRPr lang="zh-TW" altLang="en-US" sz="4200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8F455FE-8E54-43F5-9496-8637699617F3}"/>
              </a:ext>
            </a:extLst>
          </p:cNvPr>
          <p:cNvSpPr txBox="1">
            <a:spLocks/>
          </p:cNvSpPr>
          <p:nvPr/>
        </p:nvSpPr>
        <p:spPr>
          <a:xfrm>
            <a:off x="527196" y="1688121"/>
            <a:ext cx="5609653" cy="4374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zh-TW" altLang="en-US" sz="4400" b="1" dirty="0"/>
              <a:t>因為還不是很熟練</a:t>
            </a:r>
            <a:r>
              <a:rPr lang="en-US" altLang="zh-TW" sz="4400" b="1" dirty="0"/>
              <a:t>,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zh-TW" altLang="en-US" sz="4400" b="1" dirty="0"/>
              <a:t>所以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完成的時間大約</a:t>
            </a:r>
            <a:endParaRPr lang="en-US" altLang="zh-TW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Wingdings 3" panose="05040102010807070707" pitchFamily="18" charset="2"/>
              <a:buNone/>
            </a:pP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要</a:t>
            </a:r>
            <a:r>
              <a:rPr lang="en-US" altLang="zh-TW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分多鐘</a:t>
            </a:r>
            <a:endParaRPr lang="en-US" altLang="zh-TW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zh-TW" sz="4400" b="1" dirty="0"/>
              <a:t>(</a:t>
            </a:r>
            <a:r>
              <a:rPr lang="zh-TW" altLang="en-US" sz="4400" b="1" dirty="0"/>
              <a:t>此為縮時攝影拍攝</a:t>
            </a:r>
            <a:r>
              <a:rPr lang="en-US" altLang="zh-TW" sz="4400" b="1" dirty="0"/>
              <a:t>)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zh-TW" altLang="en-US" sz="4400" b="1" dirty="0"/>
          </a:p>
        </p:txBody>
      </p:sp>
      <p:pic>
        <p:nvPicPr>
          <p:cNvPr id="6" name="解開影片縮石板">
            <a:hlinkClick r:id="" action="ppaction://media"/>
            <a:extLst>
              <a:ext uri="{FF2B5EF4-FFF2-40B4-BE49-F238E27FC236}">
                <a16:creationId xmlns:a16="http://schemas.microsoft.com/office/drawing/2014/main" id="{55EC2059-382A-4838-BF1E-6A3783A8D7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3455" y="215827"/>
            <a:ext cx="4153586" cy="63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4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82619" y="1401974"/>
            <a:ext cx="10589802" cy="5093095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一開始學習解魔術方塊是經由網路影片學習的</a:t>
            </a: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但是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看了好多次還是不了解</a:t>
            </a: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不過經過哥哥耐心的講解及操作過程</a:t>
            </a: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我終於了解解魔術方塊的方法了</a:t>
            </a: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雖然目前我還是沒辦法一分鐘內解開魔術方塊</a:t>
            </a:r>
            <a:r>
              <a:rPr lang="zh-TW" altLang="en-US" sz="4400" b="1" dirty="0">
                <a:latin typeface="新細明體"/>
                <a:ea typeface="新細明體"/>
              </a:rPr>
              <a:t>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但是我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已經會全部解開魔術方塊了</a:t>
            </a: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我會繼續練習的</a:t>
            </a: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所以這次我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最想要感謝的人是哥哥</a:t>
            </a:r>
            <a:r>
              <a:rPr lang="zh-TW" altLang="en-US" sz="4400" b="1" dirty="0">
                <a:latin typeface="新細明體"/>
                <a:ea typeface="新細明體"/>
              </a:rPr>
              <a:t>。</a:t>
            </a:r>
            <a:endParaRPr lang="zh-TW" altLang="en-US" sz="4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4144" y="293978"/>
            <a:ext cx="35702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6600" b="1" cap="all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心得感想</a:t>
            </a:r>
          </a:p>
        </p:txBody>
      </p:sp>
    </p:spTree>
    <p:extLst>
      <p:ext uri="{BB962C8B-B14F-4D97-AF65-F5344CB8AC3E}">
        <p14:creationId xmlns:p14="http://schemas.microsoft.com/office/powerpoint/2010/main" val="1241919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0D0316-1D1E-4692-BBEF-D2C278BD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12" y="463178"/>
            <a:ext cx="8534400" cy="1507067"/>
          </a:xfrm>
        </p:spPr>
        <p:txBody>
          <a:bodyPr/>
          <a:lstStyle/>
          <a:p>
            <a:pPr algn="ctr"/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     錄</a:t>
            </a:r>
            <a:endParaRPr lang="zh-TW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615C21-A755-4708-A014-BC70704A3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268" y="2377781"/>
            <a:ext cx="5231859" cy="36152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000" b="1" dirty="0"/>
              <a:t>1.</a:t>
            </a:r>
            <a:r>
              <a:rPr lang="zh-TW" altLang="en-US" sz="4000" b="1" dirty="0"/>
              <a:t>動機</a:t>
            </a:r>
            <a:endParaRPr lang="en-US" altLang="zh-TW" sz="4000" b="1" dirty="0"/>
          </a:p>
          <a:p>
            <a:pPr marL="0" indent="0">
              <a:buNone/>
            </a:pPr>
            <a:r>
              <a:rPr lang="en-US" altLang="zh-TW" sz="4000" b="1" dirty="0"/>
              <a:t>2.</a:t>
            </a:r>
            <a:r>
              <a:rPr lang="zh-TW" altLang="en-US" sz="4000" b="1" dirty="0"/>
              <a:t>目標</a:t>
            </a:r>
            <a:endParaRPr lang="en-US" altLang="zh-TW" sz="4000" b="1" dirty="0"/>
          </a:p>
          <a:p>
            <a:pPr marL="0" indent="0">
              <a:buNone/>
            </a:pPr>
            <a:r>
              <a:rPr lang="en-US" altLang="zh-TW" sz="4000" b="1" dirty="0"/>
              <a:t>3.</a:t>
            </a:r>
            <a:r>
              <a:rPr lang="zh-TW" altLang="en-US" sz="4000" b="1" dirty="0"/>
              <a:t>行動</a:t>
            </a:r>
            <a:endParaRPr lang="en-US" altLang="zh-TW" sz="4000" b="1" dirty="0"/>
          </a:p>
          <a:p>
            <a:pPr marL="0" indent="0">
              <a:buNone/>
            </a:pPr>
            <a:r>
              <a:rPr lang="en-US" altLang="zh-TW" sz="4000" b="1" dirty="0"/>
              <a:t>4.</a:t>
            </a:r>
            <a:r>
              <a:rPr lang="zh-TW" altLang="en-US" sz="4000" b="1" dirty="0"/>
              <a:t>遇到的困難</a:t>
            </a:r>
            <a:endParaRPr lang="en-US" altLang="zh-TW" sz="4000" b="1" dirty="0"/>
          </a:p>
          <a:p>
            <a:pPr marL="0" indent="0">
              <a:buNone/>
            </a:pPr>
            <a:r>
              <a:rPr lang="en-US" altLang="zh-TW" sz="4000" b="1" dirty="0"/>
              <a:t>5.</a:t>
            </a:r>
            <a:r>
              <a:rPr lang="zh-TW" altLang="en-US" sz="4000" b="1" dirty="0"/>
              <a:t>解決方法</a:t>
            </a:r>
            <a:endParaRPr lang="en-US" altLang="zh-TW" sz="4000" b="1" dirty="0"/>
          </a:p>
          <a:p>
            <a:pPr marL="0" indent="0">
              <a:buNone/>
            </a:pPr>
            <a:r>
              <a:rPr lang="en-US" altLang="zh-TW" sz="4000" b="1" dirty="0"/>
              <a:t>6.</a:t>
            </a:r>
            <a:r>
              <a:rPr lang="zh-TW" altLang="en-US" sz="4000" b="1" dirty="0"/>
              <a:t>心得感想</a:t>
            </a:r>
            <a:endParaRPr lang="en-US" altLang="zh-TW" sz="4000" b="1" dirty="0"/>
          </a:p>
        </p:txBody>
      </p:sp>
    </p:spTree>
    <p:extLst>
      <p:ext uri="{BB962C8B-B14F-4D97-AF65-F5344CB8AC3E}">
        <p14:creationId xmlns:p14="http://schemas.microsoft.com/office/powerpoint/2010/main" val="246184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DE15C8-2834-423B-8EAF-A9D013370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2" y="372533"/>
            <a:ext cx="8534400" cy="1507067"/>
          </a:xfrm>
        </p:spPr>
        <p:txBody>
          <a:bodyPr/>
          <a:lstStyle/>
          <a:p>
            <a:pPr algn="ctr"/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動    機</a:t>
            </a:r>
            <a:endParaRPr lang="zh-TW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3131632-5189-4BA3-904E-E6817A808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241" y="1883266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1" dirty="0"/>
              <a:t>因為在九乘九文具店無意間看到魔術方塊，覺得外型看起來很有趣，於是就買下了它，後來覺得很好玩，並且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想要去破解它</a:t>
            </a:r>
            <a:r>
              <a:rPr lang="zh-TW" altLang="en-US" sz="4400" b="1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9254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C45DA7-95ED-4B65-9578-3FE473FD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612" y="241300"/>
            <a:ext cx="3657600" cy="1371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    標</a:t>
            </a:r>
            <a:endParaRPr lang="zh-TW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9995914-B5B8-48A3-97F1-47590078F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36307" y="2355086"/>
            <a:ext cx="9067800" cy="3141134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一分鐘</a:t>
            </a:r>
            <a:r>
              <a:rPr lang="zh-TW" altLang="en-US" sz="6000" b="1" dirty="0">
                <a:solidFill>
                  <a:srgbClr val="FF0000"/>
                </a:solidFill>
              </a:rPr>
              <a:t>解</a:t>
            </a:r>
            <a:r>
              <a:rPr lang="zh-TW" altLang="en-US" sz="6000" b="1" dirty="0"/>
              <a:t>好魔術方塊</a:t>
            </a:r>
            <a:r>
              <a:rPr lang="zh-TW" altLang="en-US" sz="6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六面</a:t>
            </a:r>
          </a:p>
        </p:txBody>
      </p:sp>
    </p:spTree>
    <p:extLst>
      <p:ext uri="{BB962C8B-B14F-4D97-AF65-F5344CB8AC3E}">
        <p14:creationId xmlns:p14="http://schemas.microsoft.com/office/powerpoint/2010/main" val="362159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651637-EFAD-47DC-ABF3-8EB988638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713" y="92173"/>
            <a:ext cx="3657600" cy="1371600"/>
          </a:xfrm>
        </p:spPr>
        <p:txBody>
          <a:bodyPr>
            <a:normAutofit/>
          </a:bodyPr>
          <a:lstStyle/>
          <a:p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行    動 </a:t>
            </a:r>
            <a:r>
              <a:rPr lang="en-US" altLang="zh-TW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zh-TW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644166-A85D-409E-9D47-195DF23D2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3612" y="2095499"/>
            <a:ext cx="5653088" cy="3898901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請哥哥教</a:t>
            </a:r>
            <a:r>
              <a:rPr lang="zh-TW" altLang="en-US" sz="4400" b="1" dirty="0"/>
              <a:t>我魔術方塊破解的方法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958D69C-A881-4D07-8120-C760B30B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0" y="1377950"/>
            <a:ext cx="4102100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87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651637-EFAD-47DC-ABF3-8EB988638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139" y="158161"/>
            <a:ext cx="3657600" cy="1371600"/>
          </a:xfrm>
        </p:spPr>
        <p:txBody>
          <a:bodyPr>
            <a:normAutofit/>
          </a:bodyPr>
          <a:lstStyle/>
          <a:p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行    動 </a:t>
            </a:r>
            <a:r>
              <a:rPr lang="en-US" altLang="zh-TW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644166-A85D-409E-9D47-195DF23D2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3612" y="2095499"/>
            <a:ext cx="5653088" cy="3898901"/>
          </a:xfrm>
        </p:spPr>
        <p:txBody>
          <a:bodyPr>
            <a:normAutofit/>
          </a:bodyPr>
          <a:lstStyle/>
          <a:p>
            <a:r>
              <a:rPr lang="zh-TW" altLang="en-US" sz="4400" b="1" dirty="0"/>
              <a:t>上網</a:t>
            </a:r>
            <a:r>
              <a:rPr lang="zh-TW" altLang="en-US" sz="4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搜尋破解</a:t>
            </a:r>
            <a:r>
              <a:rPr lang="zh-TW" altLang="en-US" sz="4400" b="1" dirty="0"/>
              <a:t>魔術方塊的</a:t>
            </a:r>
            <a:r>
              <a:rPr lang="zh-TW" altLang="en-US" sz="4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影片</a:t>
            </a:r>
            <a:r>
              <a:rPr lang="zh-TW" altLang="en-US" sz="4400" b="1" dirty="0"/>
              <a:t>並且反覆觀看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5DAC73-BDA7-4BF0-A6DB-9CB7CDEC3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339" y="1601787"/>
            <a:ext cx="5144661" cy="48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9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651637-EFAD-47DC-ABF3-8EB988638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98" y="158747"/>
            <a:ext cx="3657600" cy="1371600"/>
          </a:xfrm>
        </p:spPr>
        <p:txBody>
          <a:bodyPr>
            <a:normAutofit/>
          </a:bodyPr>
          <a:lstStyle/>
          <a:p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行    動 </a:t>
            </a:r>
            <a:r>
              <a:rPr lang="en-US" altLang="zh-TW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zh-TW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644166-A85D-409E-9D47-195DF23D2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3612" y="2095499"/>
            <a:ext cx="5653088" cy="3898901"/>
          </a:xfrm>
        </p:spPr>
        <p:txBody>
          <a:bodyPr>
            <a:normAutofit/>
          </a:bodyPr>
          <a:lstStyle/>
          <a:p>
            <a:r>
              <a:rPr lang="zh-TW" altLang="en-US" sz="4400" b="1" dirty="0"/>
              <a:t>上網搜尋破解魔術方塊的文章並且反覆觀看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BE1103-5886-4FE6-93E5-83402E364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1530347"/>
            <a:ext cx="4584700" cy="49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6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651637-EFAD-47DC-ABF3-8EB988638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494" y="224148"/>
            <a:ext cx="5040312" cy="13716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遇到的困難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644166-A85D-409E-9D47-195DF23D2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39900" y="1981199"/>
            <a:ext cx="8953500" cy="3898901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</a:rPr>
              <a:t>目前遇到的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困難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:</a:t>
            </a:r>
            <a:endParaRPr lang="en-US" altLang="zh-TW" sz="4400" b="1" dirty="0" smtClean="0">
              <a:solidFill>
                <a:srgbClr val="FF0000"/>
              </a:solidFill>
            </a:endParaRPr>
          </a:p>
          <a:p>
            <a:r>
              <a:rPr lang="zh-TW" altLang="en-US" sz="4400" b="1" dirty="0" smtClean="0"/>
              <a:t>現階段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只能解到一層</a:t>
            </a:r>
            <a:r>
              <a:rPr lang="en-US" altLang="zh-TW" sz="4400" b="1" dirty="0"/>
              <a:t>,</a:t>
            </a:r>
            <a:r>
              <a:rPr lang="zh-TW" altLang="en-US" sz="4400" b="1" dirty="0"/>
              <a:t>看影片及文章並不能使我馬上破解魔術方塊</a:t>
            </a:r>
            <a:r>
              <a:rPr lang="en-US" altLang="zh-TW" sz="4400" b="1" dirty="0"/>
              <a:t>,</a:t>
            </a:r>
            <a:r>
              <a:rPr lang="zh-TW" altLang="en-US" sz="4400" b="1" dirty="0"/>
              <a:t>而且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還搞不懂</a:t>
            </a:r>
            <a:r>
              <a:rPr lang="zh-TW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公式</a:t>
            </a:r>
            <a:r>
              <a:rPr lang="zh-TW" altLang="en-US" sz="4400" b="1" dirty="0">
                <a:latin typeface="新細明體"/>
                <a:ea typeface="新細明體"/>
              </a:rPr>
              <a:t>。</a:t>
            </a:r>
            <a:endParaRPr lang="zh-TW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5945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12568" y="323123"/>
            <a:ext cx="6639313" cy="1085332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解決方法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12016" y="1039483"/>
            <a:ext cx="10417984" cy="3183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b="1" dirty="0"/>
              <a:t>我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請哥哥幫忙</a:t>
            </a:r>
            <a:r>
              <a:rPr lang="zh-TW" altLang="en-US" sz="4400" b="1" dirty="0"/>
              <a:t>，並且教我了解魔術方塊的兩個公式</a:t>
            </a:r>
            <a:r>
              <a:rPr lang="en-US" altLang="zh-TW" sz="4400" b="1" dirty="0"/>
              <a:t>(1.</a:t>
            </a:r>
            <a:r>
              <a:rPr lang="zh-TW" altLang="en-US" sz="4400" b="1" dirty="0"/>
              <a:t>三長兩短</a:t>
            </a:r>
            <a:r>
              <a:rPr lang="en-US" altLang="zh-TW" sz="4400" b="1" dirty="0"/>
              <a:t>2.</a:t>
            </a:r>
            <a:r>
              <a:rPr lang="zh-TW" altLang="en-US" sz="4400" b="1" dirty="0"/>
              <a:t>右下左上</a:t>
            </a:r>
            <a:r>
              <a:rPr lang="en-US" altLang="zh-TW" sz="4400" b="1" dirty="0"/>
              <a:t>)</a:t>
            </a:r>
            <a:r>
              <a:rPr lang="zh-TW" altLang="en-US" sz="4400" b="1" dirty="0"/>
              <a:t>，我也非常認真的學習及操作</a:t>
            </a:r>
            <a:r>
              <a:rPr lang="zh-TW" altLang="en-US" sz="4400" b="1" dirty="0">
                <a:latin typeface="新細明體"/>
                <a:ea typeface="新細明體"/>
              </a:rPr>
              <a:t>。</a:t>
            </a:r>
            <a:endParaRPr lang="zh-TW" altLang="en-US" sz="4400" b="1" dirty="0"/>
          </a:p>
        </p:txBody>
      </p:sp>
      <p:pic>
        <p:nvPicPr>
          <p:cNvPr id="1026" name="Picture 2" descr="C:\Users\acer\Downloads\麥哲倫計畫\S__113049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73" y="3810214"/>
            <a:ext cx="3361606" cy="304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cer\Downloads\麥哲倫計畫\S__113049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81" y="3810215"/>
            <a:ext cx="3753927" cy="304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cer\Downloads\麥哲倫計畫\S__1130496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76" y="3810215"/>
            <a:ext cx="3753927" cy="30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40313"/>
      </p:ext>
    </p:extLst>
  </p:cSld>
  <p:clrMapOvr>
    <a:masterClrMapping/>
  </p:clrMapOvr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4606</TotalTime>
  <Words>312</Words>
  <Application>Microsoft Office PowerPoint</Application>
  <PresentationFormat>寬螢幕</PresentationFormat>
  <Paragraphs>31</Paragraphs>
  <Slides>11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微軟正黑體</vt:lpstr>
      <vt:lpstr>新細明體</vt:lpstr>
      <vt:lpstr>標楷體</vt:lpstr>
      <vt:lpstr>Century Gothic</vt:lpstr>
      <vt:lpstr>Wingdings 3</vt:lpstr>
      <vt:lpstr>切割線</vt:lpstr>
      <vt:lpstr>一分鐘解好魔術方塊六面</vt:lpstr>
      <vt:lpstr>目     錄</vt:lpstr>
      <vt:lpstr>動    機</vt:lpstr>
      <vt:lpstr>目    標</vt:lpstr>
      <vt:lpstr>行    動 1</vt:lpstr>
      <vt:lpstr>行    動 2</vt:lpstr>
      <vt:lpstr>行    動 3</vt:lpstr>
      <vt:lpstr>遇到的困難</vt:lpstr>
      <vt:lpstr>解決方法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一分鐘解好魔術方塊 六面</dc:title>
  <dc:creator>User</dc:creator>
  <cp:lastModifiedBy>truew</cp:lastModifiedBy>
  <cp:revision>39</cp:revision>
  <cp:lastPrinted>2022-09-21T11:53:48Z</cp:lastPrinted>
  <dcterms:created xsi:type="dcterms:W3CDTF">2022-08-27T06:27:42Z</dcterms:created>
  <dcterms:modified xsi:type="dcterms:W3CDTF">2022-09-22T00:20:18Z</dcterms:modified>
</cp:coreProperties>
</file>