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8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2021/9/21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278688" cy="147002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北昌國小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學年度麥哲倫計晝發表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烤餅乾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報告人：三年忠班  曾靖琁</a:t>
            </a:r>
            <a:endParaRPr lang="zh-TW" altLang="en-US" sz="28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56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2708920"/>
            <a:ext cx="4248472" cy="3450696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/>
              <a:t>作法：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先將奶油打發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奶油打越久口感越細緻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/>
              <a:t>加糖粉</a:t>
            </a:r>
            <a:r>
              <a:rPr lang="en-US" altLang="zh-TW" sz="2400" dirty="0"/>
              <a:t>(</a:t>
            </a:r>
            <a:r>
              <a:rPr lang="zh-TW" altLang="en-US" sz="2400" dirty="0" smtClean="0"/>
              <a:t>糖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奶油拌勻</a:t>
            </a:r>
            <a:r>
              <a:rPr lang="en-US" altLang="zh-TW" sz="2400" dirty="0"/>
              <a:t>)</a:t>
            </a:r>
          </a:p>
          <a:p>
            <a:pPr lvl="1"/>
            <a:r>
              <a:rPr lang="zh-TW" altLang="en-US" sz="2400" dirty="0"/>
              <a:t>加蛋液</a:t>
            </a:r>
            <a:r>
              <a:rPr lang="en-US" altLang="zh-TW" sz="2400" dirty="0"/>
              <a:t>(</a:t>
            </a:r>
            <a:r>
              <a:rPr lang="zh-TW" altLang="en-US" sz="2400" dirty="0"/>
              <a:t>要用網篩過濾</a:t>
            </a:r>
            <a:r>
              <a:rPr lang="en-US" altLang="zh-TW" sz="2400" dirty="0"/>
              <a:t>)</a:t>
            </a:r>
          </a:p>
          <a:p>
            <a:pPr lvl="1"/>
            <a:r>
              <a:rPr lang="zh-TW" altLang="en-US" sz="2400" dirty="0"/>
              <a:t>加低筋</a:t>
            </a:r>
            <a:r>
              <a:rPr lang="zh-TW" altLang="en-US" sz="2400" dirty="0" smtClean="0"/>
              <a:t>麵粉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加南</a:t>
            </a:r>
            <a:r>
              <a:rPr lang="zh-TW" altLang="en-US" sz="2400" dirty="0" smtClean="0"/>
              <a:t>瓜子或蔓</a:t>
            </a:r>
            <a:r>
              <a:rPr lang="zh-TW" altLang="en-US" sz="2400" dirty="0"/>
              <a:t>越莓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至</a:t>
            </a:r>
            <a:r>
              <a:rPr lang="zh-TW" altLang="en-US" sz="2400" dirty="0" smtClean="0"/>
              <a:t>冷凍庫冰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分鐘</a:t>
            </a:r>
            <a:endParaRPr lang="en-US" altLang="zh-TW" sz="24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烤餅乾</a:t>
            </a:r>
            <a:endParaRPr lang="zh-TW" altLang="en-US" dirty="0"/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4499992" y="2703059"/>
            <a:ext cx="4492021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800" dirty="0" smtClean="0"/>
          </a:p>
          <a:p>
            <a:pPr lvl="1"/>
            <a:r>
              <a:rPr lang="zh-TW" altLang="en-US" sz="2400" dirty="0"/>
              <a:t>分麵團，開始朔型</a:t>
            </a:r>
            <a:r>
              <a:rPr lang="en-US" altLang="zh-TW" sz="2400" dirty="0"/>
              <a:t>(20~25</a:t>
            </a:r>
            <a:r>
              <a:rPr lang="zh-TW" altLang="en-US" sz="2400" dirty="0"/>
              <a:t>克一個</a:t>
            </a:r>
            <a:r>
              <a:rPr lang="en-US" altLang="zh-TW" sz="2400" dirty="0"/>
              <a:t>)</a:t>
            </a:r>
          </a:p>
          <a:p>
            <a:pPr lvl="1"/>
            <a:r>
              <a:rPr lang="zh-TW" altLang="en-US" sz="2400" dirty="0" smtClean="0"/>
              <a:t>烤箱</a:t>
            </a:r>
            <a:r>
              <a:rPr lang="zh-TW" altLang="en-US" sz="2400" dirty="0" smtClean="0"/>
              <a:t>上火</a:t>
            </a:r>
            <a:r>
              <a:rPr lang="en-US" altLang="zh-TW" sz="2400" dirty="0" smtClean="0"/>
              <a:t>170</a:t>
            </a:r>
            <a:r>
              <a:rPr lang="zh-TW" altLang="en-US" sz="2400" dirty="0" smtClean="0"/>
              <a:t>度、下火</a:t>
            </a:r>
            <a:r>
              <a:rPr lang="en-US" altLang="zh-TW" sz="2400" dirty="0" smtClean="0"/>
              <a:t>190</a:t>
            </a:r>
            <a:r>
              <a:rPr lang="zh-TW" altLang="en-US" sz="2400" dirty="0" smtClean="0"/>
              <a:t>度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烤約</a:t>
            </a:r>
            <a:r>
              <a:rPr lang="en-US" altLang="zh-TW" sz="2400" dirty="0" smtClean="0"/>
              <a:t>8</a:t>
            </a:r>
            <a:r>
              <a:rPr lang="zh-TW" altLang="en-US" sz="2400" dirty="0" smtClean="0"/>
              <a:t>分鐘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視麵團大小調整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關下火，再等約</a:t>
            </a:r>
            <a:r>
              <a:rPr lang="en-US" altLang="zh-TW" sz="2400" dirty="0" smtClean="0"/>
              <a:t>5</a:t>
            </a:r>
            <a:r>
              <a:rPr lang="zh-TW" altLang="en-US" sz="2400" dirty="0" smtClean="0"/>
              <a:t>分鐘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上色</a:t>
            </a:r>
            <a:r>
              <a:rPr lang="en-US" altLang="zh-TW" sz="2400" dirty="0" smtClean="0"/>
              <a:t>)</a:t>
            </a:r>
          </a:p>
          <a:p>
            <a:pPr marL="301943" lvl="1" indent="0">
              <a:buNone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8015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烤餅乾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" y="3415335"/>
            <a:ext cx="1921272" cy="14401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7" y="1944111"/>
            <a:ext cx="1696137" cy="1271402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86324"/>
            <a:ext cx="1535971" cy="20490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1" y="4941168"/>
            <a:ext cx="1490808" cy="19888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56" y="4526833"/>
            <a:ext cx="1656184" cy="220946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1800200" cy="240159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65104"/>
            <a:ext cx="1868642" cy="249289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05064"/>
            <a:ext cx="1783832" cy="237975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17" y="1938344"/>
            <a:ext cx="2340223" cy="17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13" y="4066090"/>
            <a:ext cx="2092778" cy="279191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烤餅乾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02" y="4554889"/>
            <a:ext cx="1726382" cy="230311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1739778" cy="2320982"/>
          </a:xfrm>
          <a:prstGeom prst="rect">
            <a:avLst/>
          </a:prstGeom>
        </p:spPr>
      </p:pic>
      <p:pic>
        <p:nvPicPr>
          <p:cNvPr id="4098" name="Picture 2" descr="C:\Users\tseng\Videos\20210830_152751+0800-32497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50" y="2132856"/>
            <a:ext cx="1847730" cy="246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09" y="1830875"/>
            <a:ext cx="2074091" cy="27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心得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這次學習中我先試吃花蓮的手工餅乾店的餅</a:t>
            </a:r>
            <a:r>
              <a:rPr lang="zh-TW" altLang="en-US" dirty="0"/>
              <a:t>乾</a:t>
            </a:r>
            <a:r>
              <a:rPr lang="zh-TW" altLang="en-US" dirty="0" smtClean="0"/>
              <a:t>，再評選出我覺得最好吃的，至網路上找手工餅</a:t>
            </a:r>
            <a:r>
              <a:rPr lang="zh-TW" altLang="en-US" dirty="0"/>
              <a:t>乾</a:t>
            </a:r>
            <a:r>
              <a:rPr lang="zh-TW" altLang="en-US" dirty="0" smtClean="0"/>
              <a:t>的做法，嘗試作出與</a:t>
            </a:r>
            <a:r>
              <a:rPr lang="en-US" altLang="zh-TW" dirty="0"/>
              <a:t> </a:t>
            </a:r>
            <a:r>
              <a:rPr lang="zh-TW" altLang="en-US" dirty="0" smtClean="0"/>
              <a:t>店家賣</a:t>
            </a:r>
            <a:r>
              <a:rPr lang="zh-TW" altLang="en-US" dirty="0"/>
              <a:t>的</a:t>
            </a:r>
            <a:r>
              <a:rPr lang="zh-TW" altLang="en-US" dirty="0" smtClean="0"/>
              <a:t>一樣口感，並挑戰製作蔓越莓及南瓜子口味，經過數次的嘗試及調整，雖然沒有做出與買來餅乾一模一樣的口感，</a:t>
            </a:r>
            <a:r>
              <a:rPr lang="zh-TW" altLang="en-US" dirty="0"/>
              <a:t>但</a:t>
            </a:r>
            <a:r>
              <a:rPr lang="zh-TW" altLang="en-US" dirty="0" smtClean="0"/>
              <a:t>終於</a:t>
            </a:r>
            <a:r>
              <a:rPr lang="zh-TW" altLang="en-US" dirty="0"/>
              <a:t>做出我覺得滿意的</a:t>
            </a:r>
            <a:r>
              <a:rPr lang="zh-TW" altLang="en-US" dirty="0" smtClean="0"/>
              <a:t>餅</a:t>
            </a:r>
            <a:r>
              <a:rPr lang="zh-TW" altLang="en-US" dirty="0"/>
              <a:t>乾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smtClean="0"/>
              <a:t>經由這次學習</a:t>
            </a:r>
            <a:r>
              <a:rPr lang="zh-TW" altLang="en-US" dirty="0" smtClean="0"/>
              <a:t>，我覺得要當一個</a:t>
            </a:r>
            <a:r>
              <a:rPr lang="zh-TW" altLang="en-US" dirty="0"/>
              <a:t>手工餅乾烘</a:t>
            </a:r>
            <a:r>
              <a:rPr lang="zh-TW" altLang="en-US" dirty="0" smtClean="0"/>
              <a:t>培師是很不容易的，</a:t>
            </a:r>
            <a:r>
              <a:rPr lang="zh-TW" altLang="en-US" smtClean="0"/>
              <a:t>要不厭其煩一直</a:t>
            </a:r>
            <a:r>
              <a:rPr lang="zh-TW" altLang="en-US" dirty="0" smtClean="0"/>
              <a:t>嘗試不同製作方法，找出最好的比例及烘烤時間，才會有好成品。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在製作的過程中，</a:t>
            </a:r>
            <a:r>
              <a:rPr lang="zh-TW" altLang="en-US" dirty="0" smtClean="0"/>
              <a:t>我也學會了在網路上找資料的能力。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烤餅乾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82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041303" y="3501008"/>
            <a:ext cx="47051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謝謝耹聽</a:t>
            </a:r>
            <a:endParaRPr lang="zh-TW" altLang="en-US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7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/>
              <a:t>花蓮手工餅乾店試吃</a:t>
            </a:r>
            <a:endParaRPr lang="en-US" altLang="zh-TW" sz="3200" dirty="0" smtClean="0"/>
          </a:p>
          <a:p>
            <a:r>
              <a:rPr lang="zh-TW" altLang="en-US" sz="3200" dirty="0" smtClean="0"/>
              <a:t>手工餅乾作法</a:t>
            </a:r>
            <a:endParaRPr lang="en-US" altLang="zh-TW" sz="3200" dirty="0" smtClean="0"/>
          </a:p>
          <a:p>
            <a:r>
              <a:rPr lang="zh-TW" altLang="en-US" sz="3200" dirty="0" smtClean="0"/>
              <a:t>心得</a:t>
            </a:r>
            <a:endParaRPr lang="en-US" altLang="zh-TW" sz="32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烤餅乾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05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600" dirty="0"/>
              <a:t>花蓮手工餅乾店試吃</a:t>
            </a:r>
            <a:endParaRPr lang="en-US" altLang="zh-TW" sz="2600" dirty="0"/>
          </a:p>
          <a:p>
            <a:pPr lvl="1"/>
            <a:r>
              <a:rPr lang="zh-TW" altLang="en-US" sz="2400" dirty="0" smtClean="0"/>
              <a:t>賀蜜雅</a:t>
            </a:r>
            <a:r>
              <a:rPr lang="zh-TW" altLang="en-US" sz="2400" dirty="0"/>
              <a:t>手工餅乾店</a:t>
            </a: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烤餅乾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8" y="3684069"/>
            <a:ext cx="1399903" cy="183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51798"/>
            <a:ext cx="1429585" cy="186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97126"/>
            <a:ext cx="1492024" cy="14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51" y="5015152"/>
            <a:ext cx="1853704" cy="18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1556286" cy="19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-17248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蔓越莓夾心餅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025411" y="55730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青蒽夾心</a:t>
            </a:r>
            <a:r>
              <a:rPr lang="zh-TW" altLang="en-US" dirty="0" smtClean="0"/>
              <a:t>餅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40152" y="5241667"/>
            <a:ext cx="139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原味夾心</a:t>
            </a:r>
            <a:r>
              <a:rPr lang="zh-TW" altLang="en-US" dirty="0" smtClean="0"/>
              <a:t>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4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600" dirty="0"/>
              <a:t>花蓮手工餅乾店試吃</a:t>
            </a:r>
            <a:endParaRPr lang="en-US" altLang="zh-TW" sz="2600" dirty="0"/>
          </a:p>
          <a:p>
            <a:pPr lvl="1"/>
            <a:r>
              <a:rPr lang="zh-TW" altLang="en-US" sz="2400" dirty="0"/>
              <a:t>賀蜜雅手工餅乾店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烤餅乾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1796430" cy="12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91905"/>
            <a:ext cx="2205209" cy="160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1622"/>
            <a:ext cx="1906726" cy="15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41490"/>
            <a:ext cx="1812429" cy="130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94484" y="541532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五行養生餅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224849" y="498875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堅果燕麥</a:t>
            </a:r>
            <a:r>
              <a:rPr lang="zh-TW" altLang="en-US" dirty="0" smtClean="0"/>
              <a:t>餅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3920" y="529124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巧克力杏仁酥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020272" y="47122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乳酪海苔餅</a:t>
            </a:r>
          </a:p>
        </p:txBody>
      </p:sp>
    </p:spTree>
    <p:extLst>
      <p:ext uri="{BB962C8B-B14F-4D97-AF65-F5344CB8AC3E}">
        <p14:creationId xmlns:p14="http://schemas.microsoft.com/office/powerpoint/2010/main" val="24861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花蓮手工餅乾店試吃</a:t>
            </a:r>
            <a:endParaRPr lang="en-US" altLang="zh-TW" sz="2800" dirty="0"/>
          </a:p>
          <a:p>
            <a:pPr lvl="1"/>
            <a:r>
              <a:rPr lang="zh-TW" altLang="en-US" sz="2400" dirty="0" smtClean="0"/>
              <a:t>老師傅手工餅乾</a:t>
            </a:r>
            <a:endParaRPr lang="zh-TW" altLang="en-US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烤餅乾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1655614" cy="153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45224"/>
            <a:ext cx="1801305" cy="103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602087" cy="21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091248" y="499960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南瓜子餅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43608" y="526055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手工</a:t>
            </a:r>
            <a:r>
              <a:rPr lang="en-US" altLang="zh-TW" dirty="0" smtClean="0"/>
              <a:t>Q</a:t>
            </a:r>
            <a:r>
              <a:rPr lang="zh-TW" altLang="en-US" dirty="0" smtClean="0"/>
              <a:t>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37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花蓮手工餅乾店試</a:t>
            </a:r>
            <a:r>
              <a:rPr lang="zh-TW" altLang="en-US" sz="2800" dirty="0" smtClean="0"/>
              <a:t>吃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以下幾間店因疫情沒有營業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en-US" altLang="zh-TW" sz="2400" dirty="0" err="1" smtClean="0"/>
              <a:t>MoJo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Baking(</a:t>
            </a:r>
            <a:r>
              <a:rPr lang="zh-TW" altLang="en-US" sz="2400" dirty="0" smtClean="0"/>
              <a:t>花蓮市林森路</a:t>
            </a:r>
            <a:r>
              <a:rPr lang="en-US" altLang="zh-TW" sz="2400" dirty="0" smtClean="0"/>
              <a:t>297</a:t>
            </a:r>
            <a:r>
              <a:rPr lang="zh-TW" altLang="en-US" sz="2400" dirty="0" smtClean="0"/>
              <a:t>號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雙棲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花蓮市進豐街</a:t>
            </a:r>
            <a:r>
              <a:rPr lang="en-US" altLang="zh-TW" sz="2400" dirty="0" smtClean="0"/>
              <a:t>77</a:t>
            </a:r>
            <a:r>
              <a:rPr lang="zh-TW" altLang="en-US" sz="2400" dirty="0" smtClean="0"/>
              <a:t>號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可可先生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吉安鄉自強路</a:t>
            </a:r>
            <a:r>
              <a:rPr lang="en-US" altLang="zh-TW" sz="2400" dirty="0" smtClean="0"/>
              <a:t>480</a:t>
            </a:r>
            <a:r>
              <a:rPr lang="zh-TW" altLang="en-US" sz="2400" dirty="0" smtClean="0"/>
              <a:t>號</a:t>
            </a:r>
            <a:r>
              <a:rPr lang="en-US" altLang="zh-TW" sz="2400" dirty="0" smtClean="0"/>
              <a:t>)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餅乾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18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7" cy="453650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試吃比較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烤餅乾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56803"/>
              </p:ext>
            </p:extLst>
          </p:nvPr>
        </p:nvGraphicFramePr>
        <p:xfrm>
          <a:off x="251520" y="1556792"/>
          <a:ext cx="8712966" cy="5175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8150"/>
                <a:gridCol w="792088"/>
                <a:gridCol w="936106"/>
                <a:gridCol w="864096"/>
                <a:gridCol w="3816424"/>
                <a:gridCol w="93610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餅乾總</a:t>
                      </a:r>
                      <a:r>
                        <a:rPr lang="zh-TW" altLang="en-US" dirty="0" smtClean="0"/>
                        <a:t>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甜度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脆度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外觀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評等</a:t>
                      </a:r>
                      <a:endParaRPr lang="en-US" altLang="zh-TW" dirty="0" smtClean="0"/>
                    </a:p>
                  </a:txBody>
                  <a:tcPr/>
                </a:tc>
              </a:tr>
              <a:tr h="650297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蔓越莓夾心餅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中甜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不脆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正方型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有點嚼勁，酥酥脆脆吃得到蔓越莓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650297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青蒽夾心餅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微甜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一點脆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正方型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酥酥脆脆麥芽牛奶很濃中間有牛軋糖的口感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</a:tr>
              <a:tr h="427598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原味夾心餅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微甜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一點脆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正方型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酥酥脆脆有嚼勁帶點牛奶芝麻味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569389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巧克力杏仁酥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中上甜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酥脆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長方型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酥脆，有杏仁及巧克力的味道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</a:tr>
              <a:tr h="428992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堅果燕麥餅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微甜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不脆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aseline="0" dirty="0" smtClean="0"/>
                        <a:t> </a:t>
                      </a:r>
                      <a:r>
                        <a:rPr lang="zh-TW" altLang="en-US" sz="1600" baseline="0" dirty="0" smtClean="0"/>
                        <a:t>圓型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有燕麥的味道和嚼勁，聞起來有燕麥香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乳酪海苔餅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鹹甜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一點脆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長方型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乳酪味道重，有海苔味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五行養生餅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不甜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不脆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aseline="0" dirty="0" smtClean="0"/>
                        <a:t>圓型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有咬勁，類似燕麥餅口感，沒有燕麥味</a:t>
                      </a:r>
                    </a:p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  <a:tr h="428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手工</a:t>
                      </a:r>
                      <a:r>
                        <a:rPr lang="en-US" altLang="zh-TW" sz="1600" dirty="0" smtClean="0"/>
                        <a:t>Q</a:t>
                      </a:r>
                      <a:r>
                        <a:rPr lang="zh-TW" altLang="en-US" sz="1600" dirty="0" smtClean="0"/>
                        <a:t>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微甜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微脆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 smtClean="0"/>
                        <a:t>圓型</a:t>
                      </a:r>
                      <a:endParaRPr lang="zh-TW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微脆</a:t>
                      </a:r>
                      <a:r>
                        <a:rPr lang="en-US" altLang="zh-TW" sz="1600" dirty="0" smtClean="0"/>
                        <a:t>/</a:t>
                      </a:r>
                      <a:r>
                        <a:rPr lang="zh-TW" altLang="en-US" sz="1600" dirty="0" smtClean="0"/>
                        <a:t>微脆，口感一般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</a:tr>
              <a:tr h="495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南瓜子餅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中甜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偏軟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長方型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吃得到南瓜子，口感篇偏軟，口味偏甜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3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204864"/>
            <a:ext cx="7408333" cy="3450696"/>
          </a:xfrm>
        </p:spPr>
        <p:txBody>
          <a:bodyPr/>
          <a:lstStyle/>
          <a:p>
            <a:r>
              <a:rPr lang="zh-TW" altLang="en-US" sz="2800" dirty="0"/>
              <a:t>手工餅乾</a:t>
            </a:r>
            <a:r>
              <a:rPr lang="zh-TW" altLang="en-US" sz="2800" dirty="0" smtClean="0"/>
              <a:t>作</a:t>
            </a:r>
            <a:r>
              <a:rPr lang="zh-TW" altLang="en-US" sz="2800" dirty="0"/>
              <a:t>法</a:t>
            </a:r>
            <a:endParaRPr lang="en-US" altLang="zh-TW" sz="2800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烤餅乾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72953"/>
              </p:ext>
            </p:extLst>
          </p:nvPr>
        </p:nvGraphicFramePr>
        <p:xfrm>
          <a:off x="251520" y="2780928"/>
          <a:ext cx="8496944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696744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種類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Drop Cookies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餅乾麵糰做好之後，可以用湯匙或是冰淇淋杓把軟軟的麵糰 </a:t>
                      </a:r>
                      <a:r>
                        <a:rPr lang="en-US" altLang="zh-TW" dirty="0" smtClean="0"/>
                        <a:t>drop </a:t>
                      </a:r>
                      <a:r>
                        <a:rPr lang="zh-TW" altLang="en-US" dirty="0" smtClean="0"/>
                        <a:t>在烤盤上來進行烘烤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Bar Cookies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餅乾麵糰是放在有邊的烤盤裡烤的，或是先將整塊麵團烘烤之後，然後再切成小塊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Icebox</a:t>
                      </a:r>
                      <a:r>
                        <a:rPr lang="en-US" altLang="zh-TW" baseline="0" dirty="0" smtClean="0"/>
                        <a:t> Cookies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在製作時，麵糰要先揉搓成長棍子狀 （英文叫 </a:t>
                      </a:r>
                      <a:r>
                        <a:rPr lang="en-US" altLang="zh-TW" dirty="0" smtClean="0"/>
                        <a:t>log</a:t>
                      </a:r>
                      <a:r>
                        <a:rPr lang="zh-TW" altLang="en-US" dirty="0" smtClean="0"/>
                        <a:t>），然後放進冰箱裡冰硬。之後再依照希望的厚度切成一片一片去烘烤。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Rolled Cookies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麵糰需要擀平成一大片，然後再用器具切壓之後，才進烤箱烤。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Piped Cookies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麵糰通常是屬於很軟很軟的那種，甚至成麵糊狀，所以要用擠花袋來完成。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Molded Cookies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餅乾是需要模子來做的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1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材料：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參考網路上做法</a:t>
            </a:r>
            <a:r>
              <a:rPr lang="zh-TW" altLang="en-US" sz="2800" dirty="0"/>
              <a:t>後</a:t>
            </a:r>
            <a:r>
              <a:rPr lang="zh-TW" altLang="en-US" sz="2800" dirty="0" smtClean="0"/>
              <a:t>改良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zh-TW" altLang="en-US" sz="2400" dirty="0" smtClean="0"/>
              <a:t>低筋麵粉 </a:t>
            </a:r>
            <a:r>
              <a:rPr lang="en-US" altLang="zh-TW" sz="2400" dirty="0" smtClean="0"/>
              <a:t>500</a:t>
            </a:r>
            <a:r>
              <a:rPr lang="zh-TW" altLang="en-US" sz="2400" dirty="0" smtClean="0"/>
              <a:t>克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無鹽奶油 </a:t>
            </a:r>
            <a:r>
              <a:rPr lang="en-US" altLang="zh-TW" sz="2400" dirty="0" smtClean="0"/>
              <a:t>250</a:t>
            </a:r>
            <a:r>
              <a:rPr lang="zh-TW" altLang="en-US" sz="2400" dirty="0" smtClean="0"/>
              <a:t>克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糖</a:t>
            </a:r>
            <a:r>
              <a:rPr lang="zh-TW" altLang="en-US" sz="2400" dirty="0"/>
              <a:t>粉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200</a:t>
            </a:r>
            <a:r>
              <a:rPr lang="zh-TW" altLang="en-US" sz="2400" dirty="0" smtClean="0"/>
              <a:t>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依個人口味自行調整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全蛋 </a:t>
            </a:r>
            <a:r>
              <a:rPr lang="en-US" altLang="zh-TW" sz="2400" dirty="0" smtClean="0"/>
              <a:t>100</a:t>
            </a:r>
            <a:r>
              <a:rPr lang="zh-TW" altLang="en-US" sz="2400" dirty="0" smtClean="0"/>
              <a:t>克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蛋多一些口感會比較酥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zh-TW" altLang="en-US" sz="2400" dirty="0" smtClean="0"/>
              <a:t>南瓜子、蔓越莓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</a:t>
            </a:r>
            <a:r>
              <a:rPr lang="en-US" altLang="zh-TW" sz="2400" dirty="0" smtClean="0"/>
              <a:t>150</a:t>
            </a:r>
            <a:r>
              <a:rPr lang="zh-TW" altLang="en-US" sz="2400" dirty="0" smtClean="0"/>
              <a:t>克</a:t>
            </a:r>
            <a:r>
              <a:rPr lang="en-US" altLang="zh-TW" sz="2400" dirty="0"/>
              <a:t>(</a:t>
            </a:r>
            <a:r>
              <a:rPr lang="zh-TW" altLang="en-US" sz="2400" dirty="0"/>
              <a:t>依個人口味自行調整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>
                <a:solidFill>
                  <a:srgbClr val="FF0000"/>
                </a:solidFill>
              </a:rPr>
              <a:t>麵粉：奶油的比例 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r>
              <a:rPr lang="zh-TW" altLang="en-US" sz="2400" dirty="0">
                <a:solidFill>
                  <a:srgbClr val="FF0000"/>
                </a:solidFill>
              </a:rPr>
              <a:t> ： 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endParaRPr lang="en-US" altLang="zh-TW" sz="24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烤餅乾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88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</TotalTime>
  <Words>863</Words>
  <Application>Microsoft Office PowerPoint</Application>
  <PresentationFormat>如螢幕大小 (4:3)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波形</vt:lpstr>
      <vt:lpstr>北昌國小110學年度麥哲倫計晝發表 自我挑戰-烤餅乾</vt:lpstr>
      <vt:lpstr>自我挑戰-烤餅乾</vt:lpstr>
      <vt:lpstr>自我挑戰-烤餅乾</vt:lpstr>
      <vt:lpstr>自我挑戰-烤餅乾</vt:lpstr>
      <vt:lpstr>自我挑戰-烤餅乾</vt:lpstr>
      <vt:lpstr>自我挑戰-烤餅乾</vt:lpstr>
      <vt:lpstr>自我挑戰-烤餅乾</vt:lpstr>
      <vt:lpstr>自我挑戰-烤餅乾</vt:lpstr>
      <vt:lpstr>自我挑戰-烤餅乾</vt:lpstr>
      <vt:lpstr>自我挑戰-烤餅乾</vt:lpstr>
      <vt:lpstr>自我挑戰-烤餅乾</vt:lpstr>
      <vt:lpstr>自我挑戰-烤餅乾</vt:lpstr>
      <vt:lpstr>自我挑戰-烤餅乾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北昌國小110學年度麥哲倫計晝發表 </dc:title>
  <dc:creator>Shuo Tseng</dc:creator>
  <cp:lastModifiedBy>Shuo Tseng</cp:lastModifiedBy>
  <cp:revision>60</cp:revision>
  <dcterms:created xsi:type="dcterms:W3CDTF">2021-09-05T02:55:12Z</dcterms:created>
  <dcterms:modified xsi:type="dcterms:W3CDTF">2021-09-21T07:43:41Z</dcterms:modified>
</cp:coreProperties>
</file>