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9" r:id="rId5"/>
    <p:sldId id="259" r:id="rId6"/>
    <p:sldId id="266" r:id="rId7"/>
    <p:sldId id="268" r:id="rId8"/>
    <p:sldId id="260" r:id="rId9"/>
    <p:sldId id="265" r:id="rId10"/>
    <p:sldId id="267" r:id="rId11"/>
    <p:sldId id="271" r:id="rId12"/>
    <p:sldId id="263" r:id="rId13"/>
    <p:sldId id="270" r:id="rId14"/>
    <p:sldId id="262" r:id="rId15"/>
    <p:sldId id="261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66"/>
    <a:srgbClr val="155BCD"/>
    <a:srgbClr val="FF9900"/>
    <a:srgbClr val="FF9933"/>
    <a:srgbClr val="3366FF"/>
    <a:srgbClr val="CC9900"/>
    <a:srgbClr val="800000"/>
    <a:srgbClr val="9933FF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10" autoAdjust="0"/>
    <p:restoredTop sz="94708" autoAdjust="0"/>
  </p:normalViewPr>
  <p:slideViewPr>
    <p:cSldViewPr>
      <p:cViewPr varScale="1">
        <p:scale>
          <a:sx n="60" d="100"/>
          <a:sy n="60" d="100"/>
        </p:scale>
        <p:origin x="-3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A25B-D83E-4788-828A-A344FCF5B652}" type="datetimeFigureOut">
              <a:rPr lang="zh-TW" altLang="en-US" smtClean="0"/>
              <a:pPr/>
              <a:t>2015/10/20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13D-F4E7-475B-A0A3-7239772ED8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A25B-D83E-4788-828A-A344FCF5B652}" type="datetimeFigureOut">
              <a:rPr lang="zh-TW" altLang="en-US" smtClean="0"/>
              <a:pPr/>
              <a:t>2015/10/20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13D-F4E7-475B-A0A3-7239772ED8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A25B-D83E-4788-828A-A344FCF5B652}" type="datetimeFigureOut">
              <a:rPr lang="zh-TW" altLang="en-US" smtClean="0"/>
              <a:pPr/>
              <a:t>2015/10/20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13D-F4E7-475B-A0A3-7239772ED8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A25B-D83E-4788-828A-A344FCF5B652}" type="datetimeFigureOut">
              <a:rPr lang="zh-TW" altLang="en-US" smtClean="0"/>
              <a:pPr/>
              <a:t>2015/10/20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13D-F4E7-475B-A0A3-7239772ED8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A25B-D83E-4788-828A-A344FCF5B652}" type="datetimeFigureOut">
              <a:rPr lang="zh-TW" altLang="en-US" smtClean="0"/>
              <a:pPr/>
              <a:t>2015/10/20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13D-F4E7-475B-A0A3-7239772ED8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A25B-D83E-4788-828A-A344FCF5B652}" type="datetimeFigureOut">
              <a:rPr lang="zh-TW" altLang="en-US" smtClean="0"/>
              <a:pPr/>
              <a:t>2015/10/20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13D-F4E7-475B-A0A3-7239772ED8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A25B-D83E-4788-828A-A344FCF5B652}" type="datetimeFigureOut">
              <a:rPr lang="zh-TW" altLang="en-US" smtClean="0"/>
              <a:pPr/>
              <a:t>2015/10/20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13D-F4E7-475B-A0A3-7239772ED8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A25B-D83E-4788-828A-A344FCF5B652}" type="datetimeFigureOut">
              <a:rPr lang="zh-TW" altLang="en-US" smtClean="0"/>
              <a:pPr/>
              <a:t>2015/10/20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13D-F4E7-475B-A0A3-7239772ED8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A25B-D83E-4788-828A-A344FCF5B652}" type="datetimeFigureOut">
              <a:rPr lang="zh-TW" altLang="en-US" smtClean="0"/>
              <a:pPr/>
              <a:t>2015/10/20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13D-F4E7-475B-A0A3-7239772ED8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A25B-D83E-4788-828A-A344FCF5B652}" type="datetimeFigureOut">
              <a:rPr lang="zh-TW" altLang="en-US" smtClean="0"/>
              <a:pPr/>
              <a:t>2015/10/20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13D-F4E7-475B-A0A3-7239772ED8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A25B-D83E-4788-828A-A344FCF5B652}" type="datetimeFigureOut">
              <a:rPr lang="zh-TW" altLang="en-US" smtClean="0"/>
              <a:pPr/>
              <a:t>2015/10/20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13D-F4E7-475B-A0A3-7239772ED8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ACA25B-D83E-4788-828A-A344FCF5B652}" type="datetimeFigureOut">
              <a:rPr lang="zh-TW" altLang="en-US" smtClean="0"/>
              <a:pPr/>
              <a:t>2015/10/20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E6813D-F4E7-475B-A0A3-7239772ED8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5112568" cy="3839069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9933"/>
                </a:solidFill>
              </a:rPr>
              <a:t>班級</a:t>
            </a:r>
            <a:r>
              <a:rPr lang="en-US" altLang="zh-TW" dirty="0" smtClean="0">
                <a:solidFill>
                  <a:srgbClr val="FF9933"/>
                </a:solidFill>
              </a:rPr>
              <a:t>:</a:t>
            </a:r>
            <a:r>
              <a:rPr lang="zh-TW" altLang="en-US" dirty="0">
                <a:solidFill>
                  <a:srgbClr val="FF9933"/>
                </a:solidFill>
              </a:rPr>
              <a:t>六年</a:t>
            </a:r>
            <a:r>
              <a:rPr lang="zh-TW" altLang="en-US" dirty="0" smtClean="0">
                <a:solidFill>
                  <a:srgbClr val="FF9933"/>
                </a:solidFill>
              </a:rPr>
              <a:t>愛班</a:t>
            </a:r>
            <a:endParaRPr lang="en-US" altLang="zh-TW" dirty="0" smtClean="0">
              <a:solidFill>
                <a:srgbClr val="FF9933"/>
              </a:solidFill>
            </a:endParaRPr>
          </a:p>
          <a:p>
            <a:endParaRPr lang="en-US" altLang="zh-TW" dirty="0" smtClean="0">
              <a:solidFill>
                <a:srgbClr val="FF9933"/>
              </a:solidFill>
            </a:endParaRPr>
          </a:p>
          <a:p>
            <a:r>
              <a:rPr lang="zh-TW" altLang="en-US" dirty="0" smtClean="0">
                <a:solidFill>
                  <a:srgbClr val="FF9933"/>
                </a:solidFill>
              </a:rPr>
              <a:t>築</a:t>
            </a:r>
            <a:r>
              <a:rPr lang="zh-TW" altLang="en-US" dirty="0">
                <a:solidFill>
                  <a:srgbClr val="FF9933"/>
                </a:solidFill>
              </a:rPr>
              <a:t>夢</a:t>
            </a:r>
            <a:r>
              <a:rPr lang="zh-TW" altLang="en-US" dirty="0" smtClean="0">
                <a:solidFill>
                  <a:srgbClr val="FF9933"/>
                </a:solidFill>
              </a:rPr>
              <a:t>成員</a:t>
            </a:r>
            <a:r>
              <a:rPr lang="en-US" altLang="zh-TW" dirty="0" smtClean="0">
                <a:solidFill>
                  <a:srgbClr val="FF9933"/>
                </a:solidFill>
              </a:rPr>
              <a:t>:</a:t>
            </a:r>
            <a:r>
              <a:rPr lang="zh-TW" altLang="en-US" dirty="0" smtClean="0">
                <a:solidFill>
                  <a:srgbClr val="FF9933"/>
                </a:solidFill>
              </a:rPr>
              <a:t>黃金祐、</a:t>
            </a:r>
            <a:endParaRPr lang="en-US" altLang="zh-TW" dirty="0" smtClean="0">
              <a:solidFill>
                <a:srgbClr val="FF9933"/>
              </a:solidFill>
            </a:endParaRPr>
          </a:p>
          <a:p>
            <a:r>
              <a:rPr lang="zh-TW" altLang="en-US" dirty="0" smtClean="0">
                <a:solidFill>
                  <a:srgbClr val="FF9933"/>
                </a:solidFill>
              </a:rPr>
              <a:t>余浩揚、謝哲睿、</a:t>
            </a:r>
            <a:endParaRPr lang="en-US" altLang="zh-TW" dirty="0" smtClean="0">
              <a:solidFill>
                <a:srgbClr val="FF9933"/>
              </a:solidFill>
            </a:endParaRPr>
          </a:p>
          <a:p>
            <a:r>
              <a:rPr lang="zh-TW" altLang="en-US" dirty="0" smtClean="0">
                <a:solidFill>
                  <a:srgbClr val="FF9933"/>
                </a:solidFill>
              </a:rPr>
              <a:t>謝承恩、吳宣穎。</a:t>
            </a:r>
            <a:endParaRPr lang="en-US" altLang="zh-TW" dirty="0" smtClean="0">
              <a:solidFill>
                <a:srgbClr val="FF9933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023" y="0"/>
            <a:ext cx="7175351" cy="4304769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sz="96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棒球少年</a:t>
            </a:r>
            <a:endParaRPr lang="zh-TW" altLang="en-US" sz="96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23097"/>
            <a:ext cx="5472608" cy="4571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674704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IMG_2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406319"/>
            <a:ext cx="4071934" cy="5451681"/>
          </a:xfrm>
          <a:prstGeom prst="rect">
            <a:avLst/>
          </a:prstGeom>
        </p:spPr>
      </p:pic>
      <p:pic>
        <p:nvPicPr>
          <p:cNvPr id="2050" name="Picture 2" descr="K:\lolol\IMG_21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8525">
            <a:off x="430662" y="486081"/>
            <a:ext cx="4499991" cy="3270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 descr="0297_baseball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4503003"/>
            <a:ext cx="2214578" cy="23549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-6599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投打練習</a:t>
            </a:r>
            <a:endParaRPr lang="zh-TW" altLang="en-US" dirty="0">
              <a:solidFill>
                <a:srgbClr val="FF99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59632" y="2276872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62855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728" y="4643446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142976" y="214290"/>
            <a:ext cx="6400800" cy="3991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4000" dirty="0" smtClean="0">
                <a:solidFill>
                  <a:srgbClr val="00B050"/>
                </a:solidFill>
              </a:rPr>
              <a:t>測驗結果</a:t>
            </a:r>
            <a:endParaRPr lang="zh-TW" altLang="en-US" sz="4000" dirty="0">
              <a:solidFill>
                <a:srgbClr val="00B050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人名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好球數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打出外野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有無通過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余浩揚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謝哲睿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沒有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吳宣穎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沒有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黃金祐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謝承恩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1500166" y="414338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002060"/>
                </a:solidFill>
              </a:rPr>
              <a:t>目標：十球好球把七球打到外野</a:t>
            </a:r>
            <a:endParaRPr lang="zh-TW" altLang="en-US" sz="2800" dirty="0">
              <a:solidFill>
                <a:srgbClr val="00206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214546" y="485776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2060"/>
                </a:solidFill>
              </a:rPr>
              <a:t>通過人數：</a:t>
            </a:r>
            <a:r>
              <a:rPr lang="en-US" altLang="zh-TW" sz="2400" dirty="0" smtClean="0">
                <a:solidFill>
                  <a:srgbClr val="002060"/>
                </a:solidFill>
              </a:rPr>
              <a:t>3      </a:t>
            </a:r>
            <a:r>
              <a:rPr lang="zh-TW" altLang="en-US" sz="2400" dirty="0" smtClean="0">
                <a:solidFill>
                  <a:srgbClr val="002060"/>
                </a:solidFill>
              </a:rPr>
              <a:t>未通過人數：</a:t>
            </a:r>
            <a:r>
              <a:rPr lang="en-US" altLang="zh-TW" sz="2400" dirty="0" smtClean="0">
                <a:solidFill>
                  <a:srgbClr val="002060"/>
                </a:solidFill>
              </a:rPr>
              <a:t>2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428860" y="557214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002060"/>
                </a:solidFill>
              </a:rPr>
              <a:t>等等會有影片喔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zh-TW" altLang="en-US" dirty="0" smtClean="0">
                <a:solidFill>
                  <a:srgbClr val="3366FF"/>
                </a:solidFill>
              </a:rPr>
              <a:t>遇到的困難</a:t>
            </a:r>
            <a:r>
              <a:rPr lang="en-US" altLang="zh-TW" dirty="0" smtClean="0">
                <a:solidFill>
                  <a:srgbClr val="3366FF"/>
                </a:solidFill>
              </a:rPr>
              <a:t/>
            </a:r>
            <a:br>
              <a:rPr lang="en-US" altLang="zh-TW" dirty="0" smtClean="0">
                <a:solidFill>
                  <a:srgbClr val="3366FF"/>
                </a:solidFill>
              </a:rPr>
            </a:br>
            <a:r>
              <a:rPr lang="en-US" altLang="zh-TW" dirty="0" smtClean="0">
                <a:solidFill>
                  <a:srgbClr val="3366FF"/>
                </a:solidFill>
              </a:rPr>
              <a:t/>
            </a:r>
            <a:br>
              <a:rPr lang="en-US" altLang="zh-TW" dirty="0" smtClean="0">
                <a:solidFill>
                  <a:srgbClr val="3366FF"/>
                </a:solidFill>
              </a:rPr>
            </a:br>
            <a:r>
              <a:rPr lang="en-US" altLang="zh-TW" dirty="0" smtClean="0">
                <a:solidFill>
                  <a:srgbClr val="00B050"/>
                </a:solidFill>
              </a:rPr>
              <a:t>1.</a:t>
            </a:r>
            <a:r>
              <a:rPr lang="zh-TW" altLang="en-US" dirty="0" smtClean="0">
                <a:solidFill>
                  <a:srgbClr val="00B050"/>
                </a:solidFill>
              </a:rPr>
              <a:t>有人要補習</a:t>
            </a:r>
            <a:r>
              <a:rPr lang="en-US" altLang="zh-TW" dirty="0" smtClean="0">
                <a:solidFill>
                  <a:srgbClr val="00B050"/>
                </a:solidFill>
              </a:rPr>
              <a:t/>
            </a:r>
            <a:br>
              <a:rPr lang="en-US" altLang="zh-TW" dirty="0" smtClean="0">
                <a:solidFill>
                  <a:srgbClr val="00B050"/>
                </a:solidFill>
              </a:rPr>
            </a:br>
            <a:r>
              <a:rPr lang="en-US" altLang="zh-TW" dirty="0" smtClean="0">
                <a:solidFill>
                  <a:srgbClr val="00B050"/>
                </a:solidFill>
              </a:rPr>
              <a:t>2.</a:t>
            </a:r>
            <a:r>
              <a:rPr lang="zh-TW" altLang="en-US" dirty="0" smtClean="0">
                <a:solidFill>
                  <a:srgbClr val="00B050"/>
                </a:solidFill>
              </a:rPr>
              <a:t>沒有球</a:t>
            </a:r>
            <a:r>
              <a:rPr lang="en-US" altLang="zh-TW" dirty="0" smtClean="0">
                <a:solidFill>
                  <a:srgbClr val="00B050"/>
                </a:solidFill>
              </a:rPr>
              <a:t/>
            </a:r>
            <a:br>
              <a:rPr lang="en-US" altLang="zh-TW" dirty="0" smtClean="0">
                <a:solidFill>
                  <a:srgbClr val="00B050"/>
                </a:solidFill>
              </a:rPr>
            </a:br>
            <a:r>
              <a:rPr lang="en-US" altLang="zh-TW" dirty="0" smtClean="0">
                <a:solidFill>
                  <a:srgbClr val="00B050"/>
                </a:solidFill>
              </a:rPr>
              <a:t>3.</a:t>
            </a:r>
            <a:r>
              <a:rPr lang="zh-TW" altLang="en-US" dirty="0" smtClean="0">
                <a:solidFill>
                  <a:srgbClr val="00B050"/>
                </a:solidFill>
              </a:rPr>
              <a:t>球棒斷掉</a:t>
            </a:r>
            <a:r>
              <a:rPr lang="en-US" altLang="zh-TW" dirty="0" smtClean="0">
                <a:solidFill>
                  <a:srgbClr val="00B050"/>
                </a:solidFill>
              </a:rPr>
              <a:t/>
            </a:r>
            <a:br>
              <a:rPr lang="en-US" altLang="zh-TW" dirty="0" smtClean="0">
                <a:solidFill>
                  <a:srgbClr val="00B050"/>
                </a:solidFill>
              </a:rPr>
            </a:br>
            <a:endParaRPr lang="zh-TW" altLang="en-US" dirty="0">
              <a:solidFill>
                <a:srgbClr val="00B050"/>
              </a:solidFill>
            </a:endParaRPr>
          </a:p>
        </p:txBody>
      </p:sp>
      <p:pic>
        <p:nvPicPr>
          <p:cNvPr id="4" name="內容版面配置區 3" descr="2012825818761803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29356" y="4215747"/>
            <a:ext cx="2714644" cy="2642253"/>
          </a:xfrm>
        </p:spPr>
      </p:pic>
      <p:pic>
        <p:nvPicPr>
          <p:cNvPr id="6" name="圖片 5" descr="baseball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8328"/>
            <a:ext cx="1907704" cy="211967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14290"/>
            <a:ext cx="7185663" cy="1143000"/>
          </a:xfrm>
        </p:spPr>
        <p:txBody>
          <a:bodyPr/>
          <a:lstStyle/>
          <a:p>
            <a:pPr algn="ctr">
              <a:buNone/>
            </a:pPr>
            <a:r>
              <a:rPr lang="zh-TW" altLang="en-US" dirty="0" smtClean="0">
                <a:solidFill>
                  <a:srgbClr val="3366FF"/>
                </a:solidFill>
              </a:rPr>
              <a:t>克服困難</a:t>
            </a:r>
            <a:r>
              <a:rPr lang="en-US" altLang="zh-TW" dirty="0" smtClean="0">
                <a:solidFill>
                  <a:srgbClr val="3366FF"/>
                </a:solidFill>
              </a:rPr>
              <a:t/>
            </a:r>
            <a:br>
              <a:rPr lang="en-US" altLang="zh-TW" dirty="0" smtClean="0">
                <a:solidFill>
                  <a:srgbClr val="3366FF"/>
                </a:solidFill>
              </a:rPr>
            </a:br>
            <a:r>
              <a:rPr lang="en-US" altLang="zh-TW" dirty="0" smtClean="0">
                <a:solidFill>
                  <a:srgbClr val="3366FF"/>
                </a:solidFill>
              </a:rPr>
              <a:t/>
            </a:r>
            <a:br>
              <a:rPr lang="en-US" altLang="zh-TW" dirty="0" smtClean="0">
                <a:solidFill>
                  <a:srgbClr val="3366FF"/>
                </a:solidFill>
              </a:rPr>
            </a:br>
            <a:r>
              <a:rPr lang="en-US" altLang="zh-TW" dirty="0" smtClean="0">
                <a:solidFill>
                  <a:srgbClr val="00B050"/>
                </a:solidFill>
              </a:rPr>
              <a:t>1.</a:t>
            </a:r>
            <a:r>
              <a:rPr lang="zh-TW" altLang="en-US" dirty="0" smtClean="0">
                <a:solidFill>
                  <a:srgbClr val="00B050"/>
                </a:solidFill>
              </a:rPr>
              <a:t>剩下的人來學校練傳球</a:t>
            </a:r>
            <a:r>
              <a:rPr lang="en-US" altLang="zh-TW" dirty="0" smtClean="0">
                <a:solidFill>
                  <a:srgbClr val="00B050"/>
                </a:solidFill>
              </a:rPr>
              <a:t/>
            </a:r>
            <a:br>
              <a:rPr lang="en-US" altLang="zh-TW" dirty="0" smtClean="0">
                <a:solidFill>
                  <a:srgbClr val="00B050"/>
                </a:solidFill>
              </a:rPr>
            </a:br>
            <a:r>
              <a:rPr lang="en-US" altLang="zh-TW" dirty="0" smtClean="0">
                <a:solidFill>
                  <a:srgbClr val="00B050"/>
                </a:solidFill>
              </a:rPr>
              <a:t>2.</a:t>
            </a:r>
            <a:r>
              <a:rPr lang="zh-TW" altLang="en-US" dirty="0" smtClean="0">
                <a:solidFill>
                  <a:srgbClr val="00B050"/>
                </a:solidFill>
              </a:rPr>
              <a:t>跟老師借一些球</a:t>
            </a:r>
            <a:r>
              <a:rPr lang="en-US" altLang="zh-TW" dirty="0" smtClean="0">
                <a:solidFill>
                  <a:srgbClr val="00B050"/>
                </a:solidFill>
              </a:rPr>
              <a:t/>
            </a:r>
            <a:br>
              <a:rPr lang="en-US" altLang="zh-TW" dirty="0" smtClean="0">
                <a:solidFill>
                  <a:srgbClr val="00B050"/>
                </a:solidFill>
              </a:rPr>
            </a:br>
            <a:r>
              <a:rPr lang="en-US" altLang="zh-TW" dirty="0" smtClean="0">
                <a:solidFill>
                  <a:srgbClr val="00B050"/>
                </a:solidFill>
              </a:rPr>
              <a:t>3.</a:t>
            </a:r>
            <a:r>
              <a:rPr lang="zh-TW" altLang="en-US" dirty="0">
                <a:solidFill>
                  <a:srgbClr val="00B050"/>
                </a:solidFill>
              </a:rPr>
              <a:t>跟老師</a:t>
            </a:r>
            <a:r>
              <a:rPr lang="zh-TW" altLang="en-US" dirty="0" smtClean="0">
                <a:solidFill>
                  <a:srgbClr val="00B050"/>
                </a:solidFill>
              </a:rPr>
              <a:t>借球棒</a:t>
            </a:r>
            <a:r>
              <a:rPr lang="en-US" altLang="zh-TW" dirty="0" smtClean="0">
                <a:solidFill>
                  <a:srgbClr val="00B050"/>
                </a:solidFill>
              </a:rPr>
              <a:t/>
            </a:r>
            <a:br>
              <a:rPr lang="en-US" altLang="zh-TW" dirty="0" smtClean="0">
                <a:solidFill>
                  <a:srgbClr val="00B050"/>
                </a:solidFill>
              </a:rPr>
            </a:br>
            <a:r>
              <a:rPr lang="en-US" altLang="zh-TW" dirty="0" smtClean="0">
                <a:solidFill>
                  <a:srgbClr val="00B050"/>
                </a:solidFill>
              </a:rPr>
              <a:t/>
            </a:r>
            <a:br>
              <a:rPr lang="en-US" altLang="zh-TW" dirty="0" smtClean="0">
                <a:solidFill>
                  <a:srgbClr val="00B050"/>
                </a:solidFill>
              </a:rPr>
            </a:br>
            <a:endParaRPr lang="zh-TW" altLang="en-US" dirty="0">
              <a:solidFill>
                <a:srgbClr val="00B050"/>
              </a:solidFill>
            </a:endParaRPr>
          </a:p>
        </p:txBody>
      </p:sp>
      <p:pic>
        <p:nvPicPr>
          <p:cNvPr id="6" name="圖片 5" descr="baseball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36296" y="4738329"/>
            <a:ext cx="1907704" cy="2119671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" y="4591050"/>
            <a:ext cx="2400300" cy="2266950"/>
          </a:xfrm>
        </p:spPr>
      </p:pic>
    </p:spTree>
    <p:extLst>
      <p:ext uri="{BB962C8B-B14F-4D97-AF65-F5344CB8AC3E}">
        <p14:creationId xmlns="" xmlns:p14="http://schemas.microsoft.com/office/powerpoint/2010/main" val="242806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344423" cy="476672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心得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zh-TW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619672" y="6021288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endParaRPr lang="en-US" altLang="zh-TW" dirty="0" smtClean="0"/>
          </a:p>
          <a:p>
            <a:pPr marL="4572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3329608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09" y="0"/>
            <a:ext cx="3528392" cy="33239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2318" y="1114354"/>
            <a:ext cx="50040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zh-TW" altLang="en-US" sz="4000" b="1" dirty="0">
                <a:solidFill>
                  <a:srgbClr val="155BCD"/>
                </a:solidFill>
                <a:effectLst>
                  <a:reflection blurRad="6350" stA="55000" endA="300" endPos="45500" dir="5400000" sy="-100000" algn="bl" rotWithShape="0"/>
                </a:effectLst>
                <a:cs typeface="+mj-cs"/>
              </a:rPr>
              <a:t>透過這兩個月的暑假，覺得我們球技進步了</a:t>
            </a:r>
            <a:r>
              <a:rPr lang="zh-TW" altLang="en-US" sz="4000" b="1" dirty="0" smtClean="0">
                <a:solidFill>
                  <a:srgbClr val="155BCD"/>
                </a:solidFill>
                <a:effectLst>
                  <a:reflection blurRad="6350" stA="55000" endA="300" endPos="45500" dir="5400000" sy="-100000" algn="bl" rotWithShape="0"/>
                </a:effectLst>
                <a:cs typeface="+mj-cs"/>
              </a:rPr>
              <a:t>很多，雖然這次的麥哲倫沒有達成目標，但是我們還是變強了許多</a:t>
            </a:r>
            <a:r>
              <a:rPr lang="zh-TW" altLang="en-US" sz="4000" b="1" dirty="0" smtClean="0">
                <a:solidFill>
                  <a:srgbClr val="155BCD"/>
                </a:solidFill>
                <a:effectLst>
                  <a:reflection blurRad="6350" stA="55000" endA="300" endPos="45500" dir="5400000" sy="-100000" algn="bl" rotWithShape="0"/>
                </a:effectLst>
              </a:rPr>
              <a:t>，未來我們會更努力的！</a:t>
            </a:r>
            <a:endParaRPr lang="en-US" altLang="zh-TW" sz="4000" b="1" dirty="0" smtClean="0">
              <a:solidFill>
                <a:srgbClr val="155BCD"/>
              </a:solidFill>
              <a:effectLst>
                <a:reflection blurRad="6350" stA="55000" endA="300" endPos="45500" dir="5400000" sy="-100000" algn="bl" rotWithShape="0"/>
              </a:effectLst>
              <a:cs typeface="+mj-cs"/>
            </a:endParaRPr>
          </a:p>
          <a:p>
            <a:pPr lvl="0" algn="ct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endParaRPr lang="en-US" altLang="zh-TW" sz="4000" b="1" dirty="0" smtClean="0">
              <a:solidFill>
                <a:srgbClr val="155BCD"/>
              </a:solidFill>
              <a:effectLst>
                <a:reflection blurRad="6350" stA="55000" endA="300" endPos="45500" dir="5400000" sy="-100000" algn="bl" rotWithShape="0"/>
              </a:effectLst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85199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6600" dirty="0" smtClean="0">
                <a:solidFill>
                  <a:srgbClr val="CC9900"/>
                </a:solidFill>
              </a:rPr>
              <a:t>影片時間  測驗</a:t>
            </a:r>
            <a:r>
              <a:rPr lang="en-US" altLang="zh-TW" sz="6600" dirty="0" smtClean="0">
                <a:solidFill>
                  <a:srgbClr val="CC9900"/>
                </a:solidFill>
              </a:rPr>
              <a:t/>
            </a:r>
            <a:br>
              <a:rPr lang="en-US" altLang="zh-TW" sz="6600" dirty="0" smtClean="0">
                <a:solidFill>
                  <a:srgbClr val="CC9900"/>
                </a:solidFill>
              </a:rPr>
            </a:br>
            <a:r>
              <a:rPr lang="zh-TW" altLang="en-US" sz="6600" dirty="0" smtClean="0"/>
              <a:t>                              </a:t>
            </a:r>
            <a:endParaRPr lang="zh-TW" altLang="en-US" sz="6600" dirty="0"/>
          </a:p>
        </p:txBody>
      </p:sp>
      <p:pic>
        <p:nvPicPr>
          <p:cNvPr id="4" name="圖片 3" descr="0315_baseball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285860"/>
            <a:ext cx="4829188" cy="5572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989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976" y="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目錄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0" y="1142984"/>
            <a:ext cx="6400800" cy="5715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sz="4000" dirty="0" smtClean="0">
                <a:solidFill>
                  <a:srgbClr val="155BCD"/>
                </a:solidFill>
              </a:rPr>
              <a:t>1.</a:t>
            </a:r>
            <a:r>
              <a:rPr lang="zh-TW" altLang="en-US" sz="4000" dirty="0" smtClean="0">
                <a:solidFill>
                  <a:srgbClr val="155BCD"/>
                </a:solidFill>
              </a:rPr>
              <a:t>目的          </a:t>
            </a:r>
            <a:r>
              <a:rPr lang="en-US" altLang="zh-TW" sz="4000" dirty="0">
                <a:solidFill>
                  <a:srgbClr val="155BCD"/>
                </a:solidFill>
              </a:rPr>
              <a:t>7</a:t>
            </a:r>
            <a:r>
              <a:rPr lang="en-US" altLang="zh-TW" sz="4000" dirty="0" smtClean="0">
                <a:solidFill>
                  <a:srgbClr val="155BCD"/>
                </a:solidFill>
              </a:rPr>
              <a:t>.</a:t>
            </a:r>
            <a:r>
              <a:rPr lang="zh-TW" altLang="en-US" sz="4000" dirty="0" smtClean="0">
                <a:solidFill>
                  <a:srgbClr val="155BCD"/>
                </a:solidFill>
              </a:rPr>
              <a:t>心得</a:t>
            </a:r>
            <a:endParaRPr lang="en-US" altLang="zh-TW" sz="4000" dirty="0" smtClean="0">
              <a:solidFill>
                <a:srgbClr val="155BCD"/>
              </a:solidFill>
            </a:endParaRPr>
          </a:p>
          <a:p>
            <a:pPr>
              <a:buNone/>
            </a:pPr>
            <a:r>
              <a:rPr lang="en-US" altLang="zh-TW" sz="4000" dirty="0" smtClean="0">
                <a:solidFill>
                  <a:srgbClr val="155BCD"/>
                </a:solidFill>
              </a:rPr>
              <a:t>2.</a:t>
            </a:r>
            <a:r>
              <a:rPr lang="zh-TW" altLang="en-US" sz="4000" dirty="0">
                <a:solidFill>
                  <a:srgbClr val="155BCD"/>
                </a:solidFill>
              </a:rPr>
              <a:t>目標</a:t>
            </a:r>
            <a:endParaRPr lang="en-US" altLang="zh-TW" sz="4000" dirty="0" smtClean="0">
              <a:solidFill>
                <a:srgbClr val="155BCD"/>
              </a:solidFill>
            </a:endParaRPr>
          </a:p>
          <a:p>
            <a:pPr>
              <a:buNone/>
            </a:pPr>
            <a:r>
              <a:rPr lang="en-US" altLang="zh-TW" sz="4000" dirty="0">
                <a:solidFill>
                  <a:srgbClr val="155BCD"/>
                </a:solidFill>
              </a:rPr>
              <a:t>3</a:t>
            </a:r>
            <a:r>
              <a:rPr lang="en-US" altLang="zh-TW" sz="4000" dirty="0" smtClean="0">
                <a:solidFill>
                  <a:srgbClr val="155BCD"/>
                </a:solidFill>
              </a:rPr>
              <a:t>.</a:t>
            </a:r>
            <a:r>
              <a:rPr lang="zh-TW" altLang="en-US" sz="4000" dirty="0" smtClean="0">
                <a:solidFill>
                  <a:srgbClr val="155BCD"/>
                </a:solidFill>
              </a:rPr>
              <a:t>練習過程</a:t>
            </a:r>
            <a:endParaRPr lang="en-US" altLang="zh-TW" sz="4000" dirty="0" smtClean="0">
              <a:solidFill>
                <a:srgbClr val="155BCD"/>
              </a:solidFill>
            </a:endParaRPr>
          </a:p>
          <a:p>
            <a:pPr>
              <a:buNone/>
            </a:pPr>
            <a:r>
              <a:rPr lang="en-US" altLang="zh-TW" sz="4000" dirty="0" smtClean="0">
                <a:solidFill>
                  <a:srgbClr val="155BCD"/>
                </a:solidFill>
              </a:rPr>
              <a:t>(</a:t>
            </a:r>
            <a:r>
              <a:rPr lang="zh-TW" altLang="en-US" sz="4000" dirty="0" smtClean="0">
                <a:solidFill>
                  <a:srgbClr val="155BCD"/>
                </a:solidFill>
              </a:rPr>
              <a:t>打牆壁、</a:t>
            </a:r>
            <a:endParaRPr lang="en-US" altLang="zh-TW" sz="4000" dirty="0" smtClean="0">
              <a:solidFill>
                <a:srgbClr val="155BCD"/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155BCD"/>
                </a:solidFill>
              </a:rPr>
              <a:t> 投打練習</a:t>
            </a:r>
            <a:r>
              <a:rPr lang="en-US" altLang="zh-TW" sz="4000" dirty="0" smtClean="0">
                <a:solidFill>
                  <a:srgbClr val="155BCD"/>
                </a:solidFill>
              </a:rPr>
              <a:t>)</a:t>
            </a:r>
          </a:p>
          <a:p>
            <a:pPr>
              <a:buNone/>
            </a:pPr>
            <a:r>
              <a:rPr lang="en-US" altLang="zh-TW" sz="4000" dirty="0">
                <a:solidFill>
                  <a:srgbClr val="155BCD"/>
                </a:solidFill>
              </a:rPr>
              <a:t>4</a:t>
            </a:r>
            <a:r>
              <a:rPr lang="en-US" altLang="zh-TW" sz="4000" dirty="0" smtClean="0">
                <a:solidFill>
                  <a:srgbClr val="155BCD"/>
                </a:solidFill>
              </a:rPr>
              <a:t>.</a:t>
            </a:r>
            <a:r>
              <a:rPr lang="zh-TW" altLang="en-US" sz="4000" dirty="0" smtClean="0">
                <a:solidFill>
                  <a:srgbClr val="155BCD"/>
                </a:solidFill>
              </a:rPr>
              <a:t>遇到的困難</a:t>
            </a:r>
            <a:endParaRPr lang="en-US" altLang="zh-TW" sz="4000" dirty="0" smtClean="0">
              <a:solidFill>
                <a:srgbClr val="155BCD"/>
              </a:solidFill>
            </a:endParaRPr>
          </a:p>
          <a:p>
            <a:pPr>
              <a:buNone/>
            </a:pPr>
            <a:r>
              <a:rPr lang="en-US" altLang="zh-TW" sz="4000" dirty="0" smtClean="0">
                <a:solidFill>
                  <a:srgbClr val="155BCD"/>
                </a:solidFill>
              </a:rPr>
              <a:t>5.</a:t>
            </a:r>
            <a:r>
              <a:rPr lang="zh-TW" altLang="en-US" sz="4000" dirty="0" smtClean="0">
                <a:solidFill>
                  <a:srgbClr val="155BCD"/>
                </a:solidFill>
              </a:rPr>
              <a:t>克服困難</a:t>
            </a:r>
            <a:endParaRPr lang="en-US" altLang="zh-TW" sz="4000" dirty="0" smtClean="0">
              <a:solidFill>
                <a:srgbClr val="155BCD"/>
              </a:solidFill>
            </a:endParaRPr>
          </a:p>
          <a:p>
            <a:pPr>
              <a:buNone/>
            </a:pPr>
            <a:r>
              <a:rPr lang="en-US" altLang="zh-TW" sz="4000" dirty="0" smtClean="0">
                <a:solidFill>
                  <a:srgbClr val="155BCD"/>
                </a:solidFill>
              </a:rPr>
              <a:t>6.</a:t>
            </a:r>
            <a:r>
              <a:rPr lang="zh-TW" altLang="en-US" sz="4000" dirty="0" smtClean="0">
                <a:solidFill>
                  <a:srgbClr val="155BCD"/>
                </a:solidFill>
              </a:rPr>
              <a:t>影片時間</a:t>
            </a:r>
            <a:r>
              <a:rPr lang="en-US" altLang="zh-TW" sz="4000" dirty="0" smtClean="0">
                <a:solidFill>
                  <a:srgbClr val="155BCD"/>
                </a:solidFill>
              </a:rPr>
              <a:t>(</a:t>
            </a:r>
            <a:r>
              <a:rPr lang="zh-TW" altLang="en-US" sz="4000" dirty="0" smtClean="0">
                <a:solidFill>
                  <a:srgbClr val="155BCD"/>
                </a:solidFill>
              </a:rPr>
              <a:t>測驗</a:t>
            </a:r>
            <a:r>
              <a:rPr lang="en-US" altLang="zh-TW" sz="4000" dirty="0" smtClean="0">
                <a:solidFill>
                  <a:srgbClr val="155BCD"/>
                </a:solidFill>
              </a:rPr>
              <a:t>)</a:t>
            </a:r>
          </a:p>
        </p:txBody>
      </p:sp>
      <p:pic>
        <p:nvPicPr>
          <p:cNvPr id="4" name="圖片 3" descr="IMG_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54689">
            <a:off x="4903524" y="1783472"/>
            <a:ext cx="4004735" cy="299119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928794" y="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4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目的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</a:t>
            </a:r>
            <a:r>
              <a:rPr lang="zh-TW" altLang="en-US" sz="4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zh-TW" altLang="en-US" sz="4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我們在全國賽的時候打擊率沒有很好，所以</a:t>
            </a:r>
            <a:r>
              <a:rPr lang="zh-TW" altLang="en-US" sz="4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想要利用暑假的時間來提升打擊率。</a:t>
            </a:r>
            <a:endParaRPr lang="en-US" altLang="zh-TW" sz="40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069605"/>
            <a:ext cx="5072066" cy="3788395"/>
          </a:xfrm>
          <a:prstGeom prst="rect">
            <a:avLst/>
          </a:prstGeom>
        </p:spPr>
      </p:pic>
      <p:pic>
        <p:nvPicPr>
          <p:cNvPr id="5" name="圖片 4" descr="baseball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50" y="3048000"/>
            <a:ext cx="227965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696739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>
                <a:solidFill>
                  <a:srgbClr val="66FF66"/>
                </a:solidFill>
              </a:rPr>
              <a:t>目標</a:t>
            </a:r>
            <a:endParaRPr lang="zh-TW" altLang="en-US" dirty="0">
              <a:solidFill>
                <a:srgbClr val="66FF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2800" dirty="0" smtClean="0">
                <a:solidFill>
                  <a:srgbClr val="FF6600"/>
                </a:solidFill>
              </a:rPr>
              <a:t>希望十球好球可以打到</a:t>
            </a:r>
            <a:r>
              <a:rPr lang="zh-TW" altLang="en-US" sz="2800" dirty="0">
                <a:solidFill>
                  <a:srgbClr val="FF6600"/>
                </a:solidFill>
              </a:rPr>
              <a:t>外野</a:t>
            </a:r>
            <a:r>
              <a:rPr lang="zh-TW" altLang="en-US" sz="2800" dirty="0" smtClean="0">
                <a:solidFill>
                  <a:srgbClr val="FF6600"/>
                </a:solidFill>
              </a:rPr>
              <a:t>七球</a:t>
            </a:r>
            <a:endParaRPr lang="zh-TW" altLang="en-US" sz="2800" dirty="0">
              <a:solidFill>
                <a:srgbClr val="FF66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65">
            <a:off x="2619689" y="1771828"/>
            <a:ext cx="6084168" cy="4544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41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511">
            <a:off x="4938487" y="807328"/>
            <a:ext cx="4143548" cy="322194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8662" y="0"/>
            <a:ext cx="7200800" cy="1547664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>
                <a:solidFill>
                  <a:srgbClr val="FFFF00"/>
                </a:solidFill>
              </a:rPr>
              <a:t>打牆壁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1725">
            <a:off x="319787" y="1112416"/>
            <a:ext cx="3714776" cy="2857473"/>
          </a:xfrm>
        </p:spPr>
      </p:pic>
      <p:pic>
        <p:nvPicPr>
          <p:cNvPr id="7" name="圖片 6" descr="baseball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067895"/>
            <a:ext cx="2857488" cy="2787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757873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328">
            <a:off x="134081" y="741605"/>
            <a:ext cx="4830218" cy="34975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482">
            <a:off x="3600696" y="3242269"/>
            <a:ext cx="4357504" cy="33883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8662" y="0"/>
            <a:ext cx="7200800" cy="1547664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>
                <a:solidFill>
                  <a:srgbClr val="FFFF00"/>
                </a:solidFill>
              </a:rPr>
              <a:t>打牆壁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7" name="圖片 6" descr="baseball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0"/>
            <a:ext cx="2857488" cy="2787793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zh-TW" altLang="en-US" dirty="0" smtClean="0"/>
              <a:t>  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9023724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26">
            <a:off x="3981458" y="2330054"/>
            <a:ext cx="5110032" cy="3973459"/>
          </a:xfrm>
          <a:prstGeom prst="rect">
            <a:avLst/>
          </a:prstGeom>
        </p:spPr>
      </p:pic>
      <p:pic>
        <p:nvPicPr>
          <p:cNvPr id="8" name="圖片 7" descr="IMG_2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18084">
            <a:off x="520611" y="1193664"/>
            <a:ext cx="4586137" cy="34254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8662" y="0"/>
            <a:ext cx="7200800" cy="1547664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>
                <a:solidFill>
                  <a:srgbClr val="FFFF00"/>
                </a:solidFill>
              </a:rPr>
              <a:t>打牆壁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7" name="圖片 6" descr="baseball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0207"/>
            <a:ext cx="2857488" cy="2787793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zh-TW" altLang="en-US" dirty="0" smtClean="0"/>
              <a:t>  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9023724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0297_baseball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2628922" cy="279561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5498">
            <a:off x="523772" y="3393644"/>
            <a:ext cx="4464496" cy="3334593"/>
          </a:xfrm>
          <a:prstGeom prst="rect">
            <a:avLst/>
          </a:prstGeom>
        </p:spPr>
      </p:pic>
      <p:pic>
        <p:nvPicPr>
          <p:cNvPr id="2053" name="Picture 5" descr="K:\lolol\IMG_21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284">
            <a:off x="4839155" y="1100459"/>
            <a:ext cx="4172428" cy="3286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-6599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投打練習</a:t>
            </a:r>
            <a:endParaRPr lang="zh-TW" altLang="en-US" dirty="0">
              <a:solidFill>
                <a:srgbClr val="FF99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2976" y="2428868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700292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26605">
            <a:off x="785084" y="2877469"/>
            <a:ext cx="4861222" cy="3630913"/>
          </a:xfrm>
          <a:prstGeom prst="rect">
            <a:avLst/>
          </a:prstGeom>
        </p:spPr>
      </p:pic>
      <p:pic>
        <p:nvPicPr>
          <p:cNvPr id="2050" name="Picture 2" descr="K:\lolol\IMG_21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8525">
            <a:off x="430662" y="486081"/>
            <a:ext cx="4499991" cy="3270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 descr="0297_baseball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208" y="2928934"/>
            <a:ext cx="3694792" cy="39290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-6599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投打練習</a:t>
            </a:r>
            <a:endParaRPr lang="zh-TW" altLang="en-US" dirty="0">
              <a:solidFill>
                <a:srgbClr val="FF99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59632" y="2276872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62855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649</TotalTime>
  <Words>227</Words>
  <Application>Microsoft Office PowerPoint</Application>
  <PresentationFormat>如螢幕大小 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氣流</vt:lpstr>
      <vt:lpstr>棒球少年</vt:lpstr>
      <vt:lpstr>目錄</vt:lpstr>
      <vt:lpstr>  </vt:lpstr>
      <vt:lpstr>目標</vt:lpstr>
      <vt:lpstr>打牆壁</vt:lpstr>
      <vt:lpstr>打牆壁</vt:lpstr>
      <vt:lpstr>打牆壁</vt:lpstr>
      <vt:lpstr>投打練習</vt:lpstr>
      <vt:lpstr>投打練習</vt:lpstr>
      <vt:lpstr>投打練習</vt:lpstr>
      <vt:lpstr> </vt:lpstr>
      <vt:lpstr>遇到的困難  1.有人要補習 2.沒有球 3.球棒斷掉 </vt:lpstr>
      <vt:lpstr>克服困難  1.剩下的人來學校練傳球 2.跟老師借一些球 3.跟老師借球棒  </vt:lpstr>
      <vt:lpstr>心得  </vt:lpstr>
      <vt:lpstr>影片時間  測驗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棒球少年</dc:title>
  <dc:creator>黃教文</dc:creator>
  <cp:lastModifiedBy>user</cp:lastModifiedBy>
  <cp:revision>39</cp:revision>
  <dcterms:created xsi:type="dcterms:W3CDTF">2015-08-14T02:06:55Z</dcterms:created>
  <dcterms:modified xsi:type="dcterms:W3CDTF">2015-10-19T23:31:36Z</dcterms:modified>
</cp:coreProperties>
</file>